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6"/>
  </p:notesMasterIdLst>
  <p:sldIdLst>
    <p:sldId id="258" r:id="rId3"/>
    <p:sldId id="259" r:id="rId4"/>
    <p:sldId id="263" r:id="rId5"/>
    <p:sldId id="265" r:id="rId7"/>
    <p:sldId id="268" r:id="rId8"/>
    <p:sldId id="270"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1" autoAdjust="0"/>
    <p:restoredTop sz="94660"/>
  </p:normalViewPr>
  <p:slideViewPr>
    <p:cSldViewPr snapToGrid="0">
      <p:cViewPr varScale="1">
        <p:scale>
          <a:sx n="53" d="100"/>
          <a:sy n="53" d="100"/>
        </p:scale>
        <p:origin x="180"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notesMaster" Target="notesMasters/notesMaster1.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 Type="http://schemas.openxmlformats.org/officeDocument/2006/relationships/theme" Target="theme/theme1.xml"/><Relationship Id="rId12" Type="http://schemas.openxmlformats.org/officeDocument/2006/relationships/tableStyles" Target="tableStyles.xml"/><Relationship Id="rId11" Type="http://schemas.openxmlformats.org/officeDocument/2006/relationships/viewProps" Target="viewProps.xml"/><Relationship Id="rId10" Type="http://schemas.openxmlformats.org/officeDocument/2006/relationships/presProps" Target="presProps.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FD42F7-718C-4B98-AAEC-167E6DDD60A7}"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B2AA4F-B828-4D7C-AFD3-893933DAFCB4}"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849F42C-2DAE-424C-A4B8-3140182C3E9F}"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849F42C-2DAE-424C-A4B8-3140182C3E9F}"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849F42C-2DAE-424C-A4B8-3140182C3E9F}"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849F42C-2DAE-424C-A4B8-3140182C3E9F}"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9" Type="http://schemas.openxmlformats.org/officeDocument/2006/relationships/tags" Target="../tags/tag6.xml"/><Relationship Id="rId8" Type="http://schemas.openxmlformats.org/officeDocument/2006/relationships/tags" Target="../tags/tag5.xml"/><Relationship Id="rId7" Type="http://schemas.openxmlformats.org/officeDocument/2006/relationships/tags" Target="../tags/tag4.xml"/><Relationship Id="rId6" Type="http://schemas.openxmlformats.org/officeDocument/2006/relationships/tags" Target="../tags/tag3.xml"/><Relationship Id="rId5" Type="http://schemas.openxmlformats.org/officeDocument/2006/relationships/tags" Target="../tags/tag2.xml"/><Relationship Id="rId4" Type="http://schemas.openxmlformats.org/officeDocument/2006/relationships/image" Target="file:///C:\Users\1V994W2\PycharmProjects\PPT_Background_Generation/pic_temp/pic_sup.png" TargetMode="External"/><Relationship Id="rId3" Type="http://schemas.openxmlformats.org/officeDocument/2006/relationships/image" Target="../media/image2.png"/><Relationship Id="rId2" Type="http://schemas.openxmlformats.org/officeDocument/2006/relationships/tags" Target="../tags/tag1.xml"/><Relationship Id="rId10" Type="http://schemas.openxmlformats.org/officeDocument/2006/relationships/tags" Target="../tags/tag7.xm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Title Slide">
    <p:bg>
      <p:bgPr>
        <a:solidFill>
          <a:schemeClr val="bg1"/>
        </a:solidFill>
        <a:effectLst/>
      </p:bgPr>
    </p:bg>
    <p:spTree>
      <p:nvGrpSpPr>
        <p:cNvPr id="1" name=""/>
        <p:cNvGrpSpPr/>
        <p:nvPr/>
      </p:nvGrpSpPr>
      <p:grpSpPr>
        <a:xfrm>
          <a:off x="0" y="0"/>
          <a:ext cx="0" cy="0"/>
          <a:chOff x="0" y="0"/>
          <a:chExt cx="0" cy="0"/>
        </a:xfrm>
      </p:grpSpPr>
      <p:pic>
        <p:nvPicPr>
          <p:cNvPr id="2050" name="Picture 2"/>
          <p:cNvPicPr>
            <a:picLocks noChangeAspect="1"/>
          </p:cNvPicPr>
          <p:nvPr/>
        </p:nvPicPr>
        <p:blipFill>
          <a:blip r:embed="rId2"/>
          <a:stretch>
            <a:fillRect/>
          </a:stretch>
        </p:blipFill>
        <p:spPr>
          <a:xfrm>
            <a:off x="0" y="0"/>
            <a:ext cx="12208933" cy="6858000"/>
          </a:xfrm>
          <a:prstGeom prst="rect">
            <a:avLst/>
          </a:prstGeom>
          <a:noFill/>
          <a:ln w="9525">
            <a:noFill/>
          </a:ln>
        </p:spPr>
      </p:pic>
      <p:sp>
        <p:nvSpPr>
          <p:cNvPr id="2051" name="Rectangle 3"/>
          <p:cNvSpPr>
            <a:spLocks noGrp="1" noChangeArrowheads="1"/>
          </p:cNvSpPr>
          <p:nvPr>
            <p:ph type="ctrTitle"/>
          </p:nvPr>
        </p:nvSpPr>
        <p:spPr>
          <a:xfrm>
            <a:off x="624417" y="1196975"/>
            <a:ext cx="10943167" cy="1082675"/>
          </a:xfrm>
        </p:spPr>
        <p:txBody>
          <a:bodyPr/>
          <a:lstStyle>
            <a:lvl1pPr algn="ctr">
              <a:defRPr>
                <a:solidFill>
                  <a:schemeClr val="bg1"/>
                </a:solidFill>
              </a:defRPr>
            </a:lvl1pPr>
          </a:lstStyle>
          <a:p>
            <a:pPr lvl="0"/>
            <a:r>
              <a:rPr lang="en-US" altLang="zh-CN" noProof="0" smtClean="0"/>
              <a:t>Click to edit Master title style</a:t>
            </a:r>
            <a:endParaRPr lang="en-US" altLang="zh-CN" noProof="0" smtClean="0"/>
          </a:p>
        </p:txBody>
      </p:sp>
      <p:sp>
        <p:nvSpPr>
          <p:cNvPr id="2052" name="Rectangle 4"/>
          <p:cNvSpPr>
            <a:spLocks noGrp="1" noChangeArrowheads="1"/>
          </p:cNvSpPr>
          <p:nvPr>
            <p:ph type="subTitle" idx="1"/>
          </p:nvPr>
        </p:nvSpPr>
        <p:spPr>
          <a:xfrm>
            <a:off x="626533" y="2422525"/>
            <a:ext cx="10949517" cy="1752600"/>
          </a:xfrm>
        </p:spPr>
        <p:txBody>
          <a:bodyPr/>
          <a:lstStyle>
            <a:lvl1pPr marL="0" indent="0" algn="ctr">
              <a:buFontTx/>
              <a:buNone/>
              <a:defRPr>
                <a:solidFill>
                  <a:schemeClr val="bg1"/>
                </a:solidFill>
              </a:defRPr>
            </a:lvl1pPr>
          </a:lstStyle>
          <a:p>
            <a:pPr lvl="0"/>
            <a:r>
              <a:rPr lang="en-US" altLang="zh-CN" noProof="0" smtClean="0"/>
              <a:t>Click to edit Master subtitle style</a:t>
            </a:r>
            <a:endParaRPr lang="en-US" altLang="zh-CN" noProof="0" smtClean="0"/>
          </a:p>
        </p:txBody>
      </p:sp>
      <p:sp>
        <p:nvSpPr>
          <p:cNvPr id="9" name="Rectangle 5"/>
          <p:cNvSpPr>
            <a:spLocks noGrp="1" noChangeArrowheads="1"/>
          </p:cNvSpPr>
          <p:nvPr>
            <p:ph type="dt" sz="half" idx="2"/>
          </p:nvPr>
        </p:nvSpPr>
        <p:spPr bwMode="auto">
          <a:xfrm>
            <a:off x="609600" y="6245225"/>
            <a:ext cx="28448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fld id="{63A1C593-65D0-4073-BCC9-577B9352EA97}" type="datetimeFigureOut">
              <a:rPr lang="en-US" smtClean="0"/>
            </a:fld>
            <a:endParaRPr lang="en-US"/>
          </a:p>
        </p:txBody>
      </p:sp>
      <p:sp>
        <p:nvSpPr>
          <p:cNvPr id="10" name="Rectangle 6"/>
          <p:cNvSpPr>
            <a:spLocks noGrp="1" noChangeArrowheads="1"/>
          </p:cNvSpPr>
          <p:nvPr>
            <p:ph type="ftr" sz="quarter" idx="3"/>
          </p:nvPr>
        </p:nvSpPr>
        <p:spPr bwMode="auto">
          <a:xfrm>
            <a:off x="4165600" y="6245225"/>
            <a:ext cx="38608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endParaRPr lang="en-US"/>
          </a:p>
        </p:txBody>
      </p:sp>
      <p:sp>
        <p:nvSpPr>
          <p:cNvPr id="11" name="Rectangle 7"/>
          <p:cNvSpPr>
            <a:spLocks noGrp="1" noChangeArrowheads="1"/>
          </p:cNvSpPr>
          <p:nvPr>
            <p:ph type="sldNum" sz="quarter" idx="4"/>
          </p:nvPr>
        </p:nvSpPr>
        <p:spPr bwMode="auto">
          <a:xfrm>
            <a:off x="8737600" y="6245225"/>
            <a:ext cx="28448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fld id="{9B618960-8005-486C-9A75-10CB2AAC16F9}" type="slidenum">
              <a:rPr lang="en-US" smtClean="0"/>
            </a:fld>
            <a:endParaRPr lang="en-US"/>
          </a:p>
        </p:txBody>
      </p:sp>
    </p:spTree>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p>
            <a:endParaRPr lang="en-US"/>
          </a:p>
        </p:txBody>
      </p:sp>
      <p:sp>
        <p:nvSpPr>
          <p:cNvPr id="6" name="Slide Number Placeholder 5"/>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190500"/>
            <a:ext cx="2743200" cy="593725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190500"/>
            <a:ext cx="8026400" cy="5937250"/>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p>
            <a:endParaRPr lang="en-US"/>
          </a:p>
        </p:txBody>
      </p:sp>
      <p:sp>
        <p:nvSpPr>
          <p:cNvPr id="6" name="Slide Number Placeholder 5"/>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Last slide">
    <p:bg>
      <p:bgPr>
        <a:solidFill>
          <a:schemeClr val="tx2"/>
        </a:solidFill>
        <a:effectLst/>
      </p:bgPr>
    </p:bg>
    <p:spTree>
      <p:nvGrpSpPr>
        <p:cNvPr id="1" name=""/>
        <p:cNvGrpSpPr/>
        <p:nvPr/>
      </p:nvGrpSpPr>
      <p:grpSpPr>
        <a:xfrm>
          <a:off x="0" y="0"/>
          <a:ext cx="0" cy="0"/>
          <a:chOff x="0" y="0"/>
          <a:chExt cx="0" cy="0"/>
        </a:xfrm>
      </p:grpSpPr>
      <p:pic>
        <p:nvPicPr>
          <p:cNvPr id="6" name="图片 5"/>
          <p:cNvPicPr/>
          <p:nvPr userDrawn="1">
            <p:custDataLst>
              <p:tags r:id="rId2"/>
            </p:custDataLst>
          </p:nvPr>
        </p:nvPicPr>
        <p:blipFill>
          <a:blip r:embed="rId3" r:link="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日期占位符 2"/>
          <p:cNvSpPr>
            <a:spLocks noGrp="1"/>
          </p:cNvSpPr>
          <p:nvPr>
            <p:ph type="dt" sz="half" idx="10"/>
            <p:custDataLst>
              <p:tags r:id="rId5"/>
            </p:custDataLst>
          </p:nvPr>
        </p:nvSpPr>
        <p:spPr>
          <a:xfrm>
            <a:off x="879742" y="6349833"/>
            <a:ext cx="2700000" cy="316800"/>
          </a:xfrm>
        </p:spPr>
        <p:txBody>
          <a:bodyPr wrap="square">
            <a:normAutofit/>
          </a:bodyPr>
          <a:lstStyle>
            <a:lvl1pPr>
              <a:defRPr>
                <a:latin typeface="Arial" panose="020B0604020202020204" pitchFamily="34" charset="0"/>
                <a:ea typeface="Microsoft YaHei" panose="020B050302020402020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6"/>
            </p:custDataLst>
          </p:nvPr>
        </p:nvSpPr>
        <p:spPr>
          <a:xfrm>
            <a:off x="4116000" y="6349833"/>
            <a:ext cx="3960000" cy="316800"/>
          </a:xfrm>
        </p:spPr>
        <p:txBody>
          <a:bodyPr wrap="square">
            <a:normAutofit/>
          </a:bodyPr>
          <a:lstStyle>
            <a:lvl1pPr>
              <a:defRPr>
                <a:latin typeface="Arial" panose="020B0604020202020204" pitchFamily="34" charset="0"/>
                <a:ea typeface="Microsoft YaHei" panose="020B0503020204020204" charset="-122"/>
              </a:defRPr>
            </a:lvl1pPr>
          </a:lstStyle>
          <a:p>
            <a:endParaRPr lang="zh-CN" altLang="en-US"/>
          </a:p>
        </p:txBody>
      </p:sp>
      <p:sp>
        <p:nvSpPr>
          <p:cNvPr id="5" name="灯片编号占位符 4"/>
          <p:cNvSpPr>
            <a:spLocks noGrp="1"/>
          </p:cNvSpPr>
          <p:nvPr>
            <p:ph type="sldNum" sz="quarter" idx="12"/>
            <p:custDataLst>
              <p:tags r:id="rId7"/>
            </p:custDataLst>
          </p:nvPr>
        </p:nvSpPr>
        <p:spPr>
          <a:xfrm>
            <a:off x="8610600" y="6349833"/>
            <a:ext cx="2700000" cy="316800"/>
          </a:xfrm>
        </p:spPr>
        <p:txBody>
          <a:bodyPr wrap="square">
            <a:normAutofit/>
          </a:bodyPr>
          <a:lstStyle>
            <a:lvl1pPr>
              <a:defRPr>
                <a:latin typeface="Arial" panose="020B0604020202020204" pitchFamily="34" charset="0"/>
                <a:ea typeface="Microsoft YaHei" panose="020B0503020204020204" charset="-122"/>
              </a:defRPr>
            </a:lvl1pPr>
          </a:lstStyle>
          <a:p>
            <a:fld id="{49AE70B2-8BF9-45C0-BB95-33D1B9D3A854}" type="slidenum">
              <a:rPr lang="zh-CN" altLang="en-US" smtClean="0"/>
            </a:fld>
            <a:endParaRPr lang="zh-CN" altLang="en-US"/>
          </a:p>
        </p:txBody>
      </p:sp>
      <p:sp>
        <p:nvSpPr>
          <p:cNvPr id="8" name="任意多边形 5"/>
          <p:cNvSpPr/>
          <p:nvPr userDrawn="1">
            <p:custDataLst>
              <p:tags r:id="rId8"/>
            </p:custDataLst>
          </p:nvPr>
        </p:nvSpPr>
        <p:spPr>
          <a:xfrm>
            <a:off x="774700" y="2057717"/>
            <a:ext cx="1250950" cy="2742565"/>
          </a:xfrm>
          <a:custGeom>
            <a:avLst/>
            <a:gdLst>
              <a:gd name="connisteX0" fmla="*/ 1885950 w 1896110"/>
              <a:gd name="connsiteY0" fmla="*/ 826135 h 4745355"/>
              <a:gd name="connisteX1" fmla="*/ 1885950 w 1896110"/>
              <a:gd name="connsiteY1" fmla="*/ 0 h 4745355"/>
              <a:gd name="connisteX2" fmla="*/ 0 w 1896110"/>
              <a:gd name="connsiteY2" fmla="*/ 0 h 4745355"/>
              <a:gd name="connisteX3" fmla="*/ 0 w 1896110"/>
              <a:gd name="connsiteY3" fmla="*/ 4745355 h 4745355"/>
              <a:gd name="connisteX4" fmla="*/ 1896110 w 1896110"/>
              <a:gd name="connsiteY4" fmla="*/ 4745355 h 4745355"/>
              <a:gd name="connisteX5" fmla="*/ 1896110 w 1896110"/>
              <a:gd name="connsiteY5" fmla="*/ 4003675 h 4745355"/>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Lst>
            <a:rect l="l" t="t" r="r" b="b"/>
            <a:pathLst>
              <a:path w="1896110" h="4745355">
                <a:moveTo>
                  <a:pt x="1885950" y="826135"/>
                </a:moveTo>
                <a:lnTo>
                  <a:pt x="1885950" y="0"/>
                </a:lnTo>
                <a:lnTo>
                  <a:pt x="0" y="0"/>
                </a:lnTo>
                <a:lnTo>
                  <a:pt x="0" y="4745355"/>
                </a:lnTo>
                <a:lnTo>
                  <a:pt x="1896110" y="4745355"/>
                </a:lnTo>
                <a:lnTo>
                  <a:pt x="1896110" y="4003675"/>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solidFill>
                <a:schemeClr val="bg1"/>
              </a:solidFill>
            </a:endParaRPr>
          </a:p>
        </p:txBody>
      </p:sp>
      <p:sp>
        <p:nvSpPr>
          <p:cNvPr id="7" name="文本占位符 6"/>
          <p:cNvSpPr>
            <a:spLocks noGrp="1"/>
          </p:cNvSpPr>
          <p:nvPr>
            <p:ph type="body" idx="14" hasCustomPrompt="1"/>
            <p:custDataLst>
              <p:tags r:id="rId9"/>
            </p:custDataLst>
          </p:nvPr>
        </p:nvSpPr>
        <p:spPr>
          <a:xfrm>
            <a:off x="1215390" y="3939222"/>
            <a:ext cx="4359910" cy="370205"/>
          </a:xfrm>
        </p:spPr>
        <p:txBody>
          <a:bodyPr vert="horz" wrap="square" lIns="0" tIns="0" rIns="0" bIns="0" anchor="t" anchorCtr="0">
            <a:normAutofit/>
          </a:bodyPr>
          <a:lstStyle>
            <a:lvl1pPr marL="457200" marR="0" indent="-457200" algn="l" rtl="0" eaLnBrk="1" fontAlgn="auto">
              <a:lnSpc>
                <a:spcPct val="100000"/>
              </a:lnSpc>
              <a:spcBef>
                <a:spcPts val="0"/>
              </a:spcBef>
              <a:spcAft>
                <a:spcPts val="0"/>
              </a:spcAft>
              <a:buClrTx/>
              <a:buSzPts val="2000"/>
              <a:buFont typeface="Arial" panose="020B0604020202020204" pitchFamily="34" charset="0"/>
              <a:buNone/>
              <a:defRPr sz="2000" b="0" spc="200">
                <a:solidFill>
                  <a:schemeClr val="bg1"/>
                </a:solidFill>
                <a:latin typeface="Arial" panose="020B0604020202020204" pitchFamily="34" charset="0"/>
                <a:ea typeface="Microsoft YaHei" panose="020B0503020204020204" charset="-122"/>
              </a:defRPr>
            </a:lvl1pPr>
          </a:lstStyle>
          <a:p>
            <a:pPr marL="0" marR="0" lvl="0" indent="0" algn="l" defTabSz="914400" rtl="0" eaLnBrk="1" fontAlgn="auto" latinLnBrk="0" hangingPunct="1">
              <a:lnSpc>
                <a:spcPct val="100000"/>
              </a:lnSpc>
              <a:spcBef>
                <a:spcPts val="0"/>
              </a:spcBef>
              <a:spcAft>
                <a:spcPts val="0"/>
              </a:spcAft>
              <a:buClr>
                <a:schemeClr val="tx1">
                  <a:lumMod val="65000"/>
                  <a:lumOff val="35000"/>
                </a:schemeClr>
              </a:buClr>
              <a:buSzPts val="2000"/>
              <a:buFont typeface="Arial" panose="020B0604020202020204" pitchFamily="34" charset="0"/>
              <a:buNone/>
            </a:pPr>
            <a:r>
              <a:rPr lang="zh-CN" altLang="en-US"/>
              <a:t>单击此处编辑副标题</a:t>
            </a:r>
            <a:endParaRPr lang="zh-CN" altLang="en-US"/>
          </a:p>
        </p:txBody>
      </p:sp>
      <p:sp>
        <p:nvSpPr>
          <p:cNvPr id="2" name="标题 1"/>
          <p:cNvSpPr>
            <a:spLocks noGrp="1"/>
          </p:cNvSpPr>
          <p:nvPr>
            <p:ph type="title" idx="13" hasCustomPrompt="1"/>
            <p:custDataLst>
              <p:tags r:id="rId10"/>
            </p:custDataLst>
          </p:nvPr>
        </p:nvSpPr>
        <p:spPr>
          <a:xfrm>
            <a:off x="1215390" y="2562542"/>
            <a:ext cx="4359910" cy="1172210"/>
          </a:xfrm>
        </p:spPr>
        <p:txBody>
          <a:bodyPr vert="horz" wrap="square" lIns="0" tIns="0" rIns="0" bIns="0" anchor="ctr" anchorCtr="0">
            <a:normAutofit/>
          </a:bodyPr>
          <a:lstStyle>
            <a:lvl1pPr marL="0" marR="0" indent="0" algn="l" defTabSz="914400" rtl="0" eaLnBrk="1" fontAlgn="auto" latinLnBrk="0" hangingPunct="1">
              <a:lnSpc>
                <a:spcPct val="100000"/>
              </a:lnSpc>
              <a:spcBef>
                <a:spcPct val="0"/>
              </a:spcBef>
              <a:spcAft>
                <a:spcPts val="0"/>
              </a:spcAft>
              <a:buClrTx/>
              <a:buSzPts val="6600"/>
              <a:buFont typeface="Arial" panose="020B0604020202020204" pitchFamily="34" charset="0"/>
              <a:buNone/>
              <a:defRPr sz="6600" b="0" spc="700">
                <a:solidFill>
                  <a:schemeClr val="bg1"/>
                </a:solidFill>
                <a:latin typeface="Arial" panose="020B0604020202020204" pitchFamily="34" charset="0"/>
                <a:ea typeface="汉仪旗黑-85S" panose="00020600040101010101" pitchFamily="18" charset="-122"/>
              </a:defRPr>
            </a:lvl1pPr>
          </a:lstStyle>
          <a:p>
            <a:r>
              <a:rPr lang="zh-CN" altLang="en-US"/>
              <a:t>编辑标题</a:t>
            </a:r>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p>
            <a:endParaRPr lang="en-US"/>
          </a:p>
        </p:txBody>
      </p:sp>
      <p:sp>
        <p:nvSpPr>
          <p:cNvPr id="6" name="Slide Number Placeholder 5"/>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1" y="4589463"/>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p>
            <a:endParaRPr lang="en-US"/>
          </a:p>
        </p:txBody>
      </p:sp>
      <p:sp>
        <p:nvSpPr>
          <p:cNvPr id="6" name="Slide Number Placeholder 5"/>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174750"/>
            <a:ext cx="5384800" cy="4953000"/>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6197600" y="1174750"/>
            <a:ext cx="5384800" cy="4953000"/>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p>
            <a:endParaRPr lang="en-US"/>
          </a:p>
        </p:txBody>
      </p:sp>
      <p:sp>
        <p:nvSpPr>
          <p:cNvPr id="7" name="Slide Number Placeholder 6"/>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40317"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40317" y="1681163"/>
            <a:ext cx="515831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840317" y="2505075"/>
            <a:ext cx="5158316"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6172200" y="1681163"/>
            <a:ext cx="518371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6172200" y="2505075"/>
            <a:ext cx="5183717"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p>
            <a:fld id="{63A1C593-65D0-4073-BCC9-577B9352EA97}" type="datetimeFigureOut">
              <a:rPr lang="en-US" smtClean="0"/>
            </a:fld>
            <a:endParaRPr lang="en-US"/>
          </a:p>
        </p:txBody>
      </p:sp>
      <p:sp>
        <p:nvSpPr>
          <p:cNvPr id="8" name="Footer Placeholder 7"/>
          <p:cNvSpPr>
            <a:spLocks noGrp="1"/>
          </p:cNvSpPr>
          <p:nvPr>
            <p:ph type="ftr" sz="quarter" idx="11"/>
          </p:nvPr>
        </p:nvSpPr>
        <p:spPr/>
        <p:txBody>
          <a:bodyPr/>
          <a:p>
            <a:endParaRPr lang="en-US"/>
          </a:p>
        </p:txBody>
      </p:sp>
      <p:sp>
        <p:nvSpPr>
          <p:cNvPr id="9" name="Slide Number Placeholder 8"/>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p>
            <a:fld id="{63A1C593-65D0-4073-BCC9-577B9352EA97}" type="datetimeFigureOut">
              <a:rPr lang="en-US" smtClean="0"/>
            </a:fld>
            <a:endParaRPr lang="en-US"/>
          </a:p>
        </p:txBody>
      </p:sp>
      <p:sp>
        <p:nvSpPr>
          <p:cNvPr id="4" name="Footer Placeholder 3"/>
          <p:cNvSpPr>
            <a:spLocks noGrp="1"/>
          </p:cNvSpPr>
          <p:nvPr>
            <p:ph type="ftr" sz="quarter" idx="11"/>
          </p:nvPr>
        </p:nvSpPr>
        <p:spPr/>
        <p:txBody>
          <a:bodyPr/>
          <a:p>
            <a:endParaRPr lang="en-US"/>
          </a:p>
        </p:txBody>
      </p:sp>
      <p:sp>
        <p:nvSpPr>
          <p:cNvPr id="5" name="Slide Number Placeholder 4"/>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p>
            <a:fld id="{63A1C593-65D0-4073-BCC9-577B9352EA97}" type="datetimeFigureOut">
              <a:rPr lang="en-US" smtClean="0"/>
            </a:fld>
            <a:endParaRPr lang="en-US"/>
          </a:p>
        </p:txBody>
      </p:sp>
      <p:sp>
        <p:nvSpPr>
          <p:cNvPr id="3" name="Footer Placeholder 2"/>
          <p:cNvSpPr>
            <a:spLocks noGrp="1"/>
          </p:cNvSpPr>
          <p:nvPr>
            <p:ph type="ftr" sz="quarter" idx="11"/>
          </p:nvPr>
        </p:nvSpPr>
        <p:spPr/>
        <p:txBody>
          <a:bodyPr/>
          <a:p>
            <a:endParaRPr lang="en-US"/>
          </a:p>
        </p:txBody>
      </p:sp>
      <p:sp>
        <p:nvSpPr>
          <p:cNvPr id="4" name="Slide Number Placeholder 3"/>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7" y="457200"/>
            <a:ext cx="393276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717"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840317"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p>
            <a:endParaRPr lang="en-US"/>
          </a:p>
        </p:txBody>
      </p:sp>
      <p:sp>
        <p:nvSpPr>
          <p:cNvPr id="7" name="Slide Number Placeholder 6"/>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7" y="457200"/>
            <a:ext cx="393276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717" y="987425"/>
            <a:ext cx="6172200" cy="4873625"/>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1" fontAlgn="base" latinLnBrk="0" hangingPunct="1">
              <a:lnSpc>
                <a:spcPct val="100000"/>
              </a:lnSpc>
              <a:spcBef>
                <a:spcPct val="20000"/>
              </a:spcBef>
              <a:spcAft>
                <a:spcPct val="0"/>
              </a:spcAft>
              <a:buClrTx/>
              <a:buSzTx/>
              <a:buFontTx/>
              <a:buNone/>
              <a:defRPr/>
            </a:pPr>
            <a:endParaRPr kumimoji="0" lang="en-US" sz="3200" b="0" i="0" u="none" strike="noStrike" kern="1200" cap="none" spc="0" normalizeH="0" baseline="0" noProof="0" smtClean="0">
              <a:ln>
                <a:noFill/>
              </a:ln>
              <a:solidFill>
                <a:schemeClr val="tx1"/>
              </a:solidFill>
              <a:effectLst/>
              <a:uLnTx/>
              <a:uFillTx/>
              <a:latin typeface="+mn-lt"/>
              <a:ea typeface="+mn-ea"/>
              <a:cs typeface="+mn-cs"/>
            </a:endParaRPr>
          </a:p>
        </p:txBody>
      </p:sp>
      <p:sp>
        <p:nvSpPr>
          <p:cNvPr id="4" name="Text Placeholder 3"/>
          <p:cNvSpPr>
            <a:spLocks noGrp="1"/>
          </p:cNvSpPr>
          <p:nvPr>
            <p:ph type="body" sz="half" idx="2"/>
          </p:nvPr>
        </p:nvSpPr>
        <p:spPr>
          <a:xfrm>
            <a:off x="840317"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p>
            <a:endParaRPr lang="en-US"/>
          </a:p>
        </p:txBody>
      </p:sp>
      <p:sp>
        <p:nvSpPr>
          <p:cNvPr id="7" name="Slide Number Placeholder 6"/>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hf sldNum="0" hdr="0" ftr="0" dt="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image" Target="../media/image3.jpeg"/><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pic>
        <p:nvPicPr>
          <p:cNvPr id="1026" name="Picture 9"/>
          <p:cNvPicPr>
            <a:picLocks noChangeAspect="1"/>
          </p:cNvPicPr>
          <p:nvPr/>
        </p:nvPicPr>
        <p:blipFill>
          <a:blip r:embed="rId13"/>
          <a:stretch>
            <a:fillRect/>
          </a:stretch>
        </p:blipFill>
        <p:spPr>
          <a:xfrm>
            <a:off x="0" y="0"/>
            <a:ext cx="12208933" cy="6858000"/>
          </a:xfrm>
          <a:prstGeom prst="rect">
            <a:avLst/>
          </a:prstGeom>
          <a:noFill/>
          <a:ln w="9525">
            <a:noFill/>
          </a:ln>
        </p:spPr>
      </p:pic>
      <p:sp>
        <p:nvSpPr>
          <p:cNvPr id="1027" name="Rectangle 3"/>
          <p:cNvSpPr>
            <a:spLocks noGrp="1"/>
          </p:cNvSpPr>
          <p:nvPr>
            <p:ph type="title"/>
          </p:nvPr>
        </p:nvSpPr>
        <p:spPr>
          <a:xfrm>
            <a:off x="609600" y="190500"/>
            <a:ext cx="10972800" cy="582613"/>
          </a:xfrm>
          <a:prstGeom prst="rect">
            <a:avLst/>
          </a:prstGeom>
          <a:noFill/>
          <a:ln w="9525">
            <a:noFill/>
          </a:ln>
        </p:spPr>
        <p:txBody>
          <a:bodyPr anchor="ctr" anchorCtr="0"/>
          <a:p>
            <a:pPr lvl="0"/>
            <a:r>
              <a:rPr lang="en-US" altLang="zh-CN" dirty="0"/>
              <a:t>Click to edit Master title style</a:t>
            </a:r>
            <a:endParaRPr lang="en-US" altLang="zh-CN" dirty="0"/>
          </a:p>
        </p:txBody>
      </p:sp>
      <p:sp>
        <p:nvSpPr>
          <p:cNvPr id="1028" name="Rectangle 4"/>
          <p:cNvSpPr>
            <a:spLocks noGrp="1"/>
          </p:cNvSpPr>
          <p:nvPr>
            <p:ph type="body" idx="1"/>
          </p:nvPr>
        </p:nvSpPr>
        <p:spPr>
          <a:xfrm>
            <a:off x="609600" y="1174750"/>
            <a:ext cx="10972800" cy="4953000"/>
          </a:xfrm>
          <a:prstGeom prst="rect">
            <a:avLst/>
          </a:prstGeom>
          <a:noFill/>
          <a:ln w="9525">
            <a:noFill/>
          </a:ln>
        </p:spPr>
        <p:txBody>
          <a:bodyPr/>
          <a:p>
            <a:pPr lvl="0"/>
            <a:r>
              <a:rPr lang="en-US" altLang="zh-CN" dirty="0"/>
              <a:t>Click to edit Master text styles</a:t>
            </a:r>
            <a:endParaRPr lang="en-US" altLang="zh-CN" dirty="0"/>
          </a:p>
          <a:p>
            <a:pPr lvl="1"/>
            <a:r>
              <a:rPr lang="en-US" altLang="zh-CN" dirty="0"/>
              <a:t>Second level</a:t>
            </a:r>
            <a:endParaRPr lang="en-US" altLang="zh-CN" dirty="0"/>
          </a:p>
          <a:p>
            <a:pPr lvl="2"/>
            <a:r>
              <a:rPr lang="en-US" altLang="zh-CN" dirty="0"/>
              <a:t>Third level</a:t>
            </a:r>
            <a:endParaRPr lang="en-US" altLang="zh-CN" dirty="0"/>
          </a:p>
          <a:p>
            <a:pPr lvl="3"/>
            <a:r>
              <a:rPr lang="en-US" altLang="zh-CN" dirty="0"/>
              <a:t>Fourth level</a:t>
            </a:r>
            <a:endParaRPr lang="en-US" altLang="zh-CN" dirty="0"/>
          </a:p>
          <a:p>
            <a:pPr lvl="4"/>
            <a:r>
              <a:rPr lang="en-US" altLang="zh-CN" dirty="0"/>
              <a:t>Fifth level</a:t>
            </a:r>
            <a:endParaRPr lang="en-US" altLang="zh-CN" dirty="0"/>
          </a:p>
        </p:txBody>
      </p:sp>
      <p:sp>
        <p:nvSpPr>
          <p:cNvPr id="1029" name="Rectangle 5"/>
          <p:cNvSpPr>
            <a:spLocks noGrp="1" noChangeArrowheads="1"/>
          </p:cNvSpPr>
          <p:nvPr>
            <p:ph type="dt" sz="half" idx="2"/>
          </p:nvPr>
        </p:nvSpPr>
        <p:spPr bwMode="auto">
          <a:xfrm>
            <a:off x="609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sz="1400"/>
            </a:lvl1pPr>
          </a:lstStyle>
          <a:p>
            <a:fld id="{63A1C593-65D0-4073-BCC9-577B9352EA97}" type="datetimeFigureOut">
              <a:rPr lang="en-US" smtClean="0"/>
            </a:fld>
            <a:endParaRPr lang="en-US"/>
          </a:p>
        </p:txBody>
      </p:sp>
      <p:sp>
        <p:nvSpPr>
          <p:cNvPr id="1030" name="Rectangle 6"/>
          <p:cNvSpPr>
            <a:spLocks noGrp="1" noChangeArrowheads="1"/>
          </p:cNvSpPr>
          <p:nvPr>
            <p:ph type="ftr" sz="quarter" idx="3"/>
          </p:nvPr>
        </p:nvSpPr>
        <p:spPr bwMode="auto">
          <a:xfrm>
            <a:off x="4165600" y="6245225"/>
            <a:ext cx="3860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ctr">
              <a:defRPr sz="1400"/>
            </a:lvl1pPr>
          </a:lstStyle>
          <a:p>
            <a:endParaRPr lang="en-US"/>
          </a:p>
        </p:txBody>
      </p:sp>
      <p:sp>
        <p:nvSpPr>
          <p:cNvPr id="1031" name="Rectangle 7"/>
          <p:cNvSpPr>
            <a:spLocks noGrp="1" noChangeArrowheads="1"/>
          </p:cNvSpPr>
          <p:nvPr>
            <p:ph type="sldNum" sz="quarter" idx="4"/>
          </p:nvPr>
        </p:nvSpPr>
        <p:spPr bwMode="auto">
          <a:xfrm>
            <a:off x="8737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a:defRPr sz="1400"/>
            </a:lvl1pPr>
          </a:lstStyle>
          <a:p>
            <a:fld id="{9B618960-8005-486C-9A75-10CB2AAC16F9}"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lvl1pPr algn="l" rtl="0" fontAlgn="base">
        <a:spcBef>
          <a:spcPct val="0"/>
        </a:spcBef>
        <a:spcAft>
          <a:spcPct val="0"/>
        </a:spcAft>
        <a:defRPr sz="3600" kern="1200">
          <a:solidFill>
            <a:schemeClr val="tx1"/>
          </a:solidFill>
          <a:latin typeface="+mj-lt"/>
          <a:ea typeface="+mj-ea"/>
          <a:cs typeface="+mj-cs"/>
        </a:defRPr>
      </a:lvl1pPr>
      <a:lvl2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2pPr>
      <a:lvl3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3pPr>
      <a:lvl4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4pPr>
      <a:lvl5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5pPr>
      <a:lvl6pPr marL="4572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6pPr>
      <a:lvl7pPr marL="9144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7pPr>
      <a:lvl8pPr marL="13716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8pPr>
      <a:lvl9pPr marL="18288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4.png"/></Relationships>
</file>

<file path=ppt/slides/_rels/slide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image" Target="../media/image5.png"/></Relationships>
</file>

<file path=ppt/slides/_rels/slide3.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tags" Target="../tags/tag12.xml"/><Relationship Id="rId7" Type="http://schemas.openxmlformats.org/officeDocument/2006/relationships/image" Target="../media/image4.png"/><Relationship Id="rId6" Type="http://schemas.openxmlformats.org/officeDocument/2006/relationships/tags" Target="../tags/tag11.xml"/><Relationship Id="rId5" Type="http://schemas.openxmlformats.org/officeDocument/2006/relationships/image" Target="../media/image8.png"/><Relationship Id="rId4" Type="http://schemas.openxmlformats.org/officeDocument/2006/relationships/tags" Target="../tags/tag10.xml"/><Relationship Id="rId3" Type="http://schemas.openxmlformats.org/officeDocument/2006/relationships/image" Target="../media/image7.png"/><Relationship Id="rId2" Type="http://schemas.openxmlformats.org/officeDocument/2006/relationships/tags" Target="../tags/tag9.xml"/><Relationship Id="rId10" Type="http://schemas.openxmlformats.org/officeDocument/2006/relationships/notesSlide" Target="../notesSlides/notesSlide1.xml"/><Relationship Id="rId1" Type="http://schemas.openxmlformats.org/officeDocument/2006/relationships/tags" Target="../tags/tag8.xml"/></Relationships>
</file>

<file path=ppt/slides/_rels/slide4.xml.rels><?xml version="1.0" encoding="UTF-8" standalone="yes"?>
<Relationships xmlns="http://schemas.openxmlformats.org/package/2006/relationships"><Relationship Id="rId9" Type="http://schemas.openxmlformats.org/officeDocument/2006/relationships/tags" Target="../tags/tag17.xml"/><Relationship Id="rId8" Type="http://schemas.openxmlformats.org/officeDocument/2006/relationships/image" Target="../media/image4.png"/><Relationship Id="rId7" Type="http://schemas.openxmlformats.org/officeDocument/2006/relationships/tags" Target="../tags/tag16.xml"/><Relationship Id="rId6" Type="http://schemas.openxmlformats.org/officeDocument/2006/relationships/image" Target="../media/image11.png"/><Relationship Id="rId5" Type="http://schemas.openxmlformats.org/officeDocument/2006/relationships/tags" Target="../tags/tag15.xml"/><Relationship Id="rId4" Type="http://schemas.openxmlformats.org/officeDocument/2006/relationships/image" Target="../media/image10.png"/><Relationship Id="rId3" Type="http://schemas.openxmlformats.org/officeDocument/2006/relationships/tags" Target="../tags/tag14.xml"/><Relationship Id="rId2" Type="http://schemas.openxmlformats.org/officeDocument/2006/relationships/image" Target="../media/image9.png"/><Relationship Id="rId11" Type="http://schemas.openxmlformats.org/officeDocument/2006/relationships/notesSlide" Target="../notesSlides/notesSlide2.xml"/><Relationship Id="rId10" Type="http://schemas.openxmlformats.org/officeDocument/2006/relationships/slideLayout" Target="../slideLayouts/slideLayout7.xml"/><Relationship Id="rId1" Type="http://schemas.openxmlformats.org/officeDocument/2006/relationships/tags" Target="../tags/tag13.xml"/></Relationships>
</file>

<file path=ppt/slides/_rels/slide5.xml.rels><?xml version="1.0" encoding="UTF-8" standalone="yes"?>
<Relationships xmlns="http://schemas.openxmlformats.org/package/2006/relationships"><Relationship Id="rId9" Type="http://schemas.openxmlformats.org/officeDocument/2006/relationships/image" Target="../media/image14.jpeg"/><Relationship Id="rId8" Type="http://schemas.openxmlformats.org/officeDocument/2006/relationships/image" Target="../media/image13.jpeg"/><Relationship Id="rId7" Type="http://schemas.openxmlformats.org/officeDocument/2006/relationships/image" Target="../media/image4.png"/><Relationship Id="rId6" Type="http://schemas.openxmlformats.org/officeDocument/2006/relationships/tags" Target="../tags/tag22.xml"/><Relationship Id="rId5" Type="http://schemas.openxmlformats.org/officeDocument/2006/relationships/tags" Target="../tags/tag21.xml"/><Relationship Id="rId4" Type="http://schemas.openxmlformats.org/officeDocument/2006/relationships/tags" Target="../tags/tag20.xml"/><Relationship Id="rId3" Type="http://schemas.openxmlformats.org/officeDocument/2006/relationships/tags" Target="../tags/tag19.xml"/><Relationship Id="rId2" Type="http://schemas.openxmlformats.org/officeDocument/2006/relationships/image" Target="../media/image12.png"/><Relationship Id="rId13" Type="http://schemas.openxmlformats.org/officeDocument/2006/relationships/notesSlide" Target="../notesSlides/notesSlide3.xml"/><Relationship Id="rId12" Type="http://schemas.openxmlformats.org/officeDocument/2006/relationships/slideLayout" Target="../slideLayouts/slideLayout7.xml"/><Relationship Id="rId11" Type="http://schemas.openxmlformats.org/officeDocument/2006/relationships/tags" Target="../tags/tag23.xml"/><Relationship Id="rId10" Type="http://schemas.openxmlformats.org/officeDocument/2006/relationships/image" Target="../media/image15.jpeg"/><Relationship Id="rId1" Type="http://schemas.openxmlformats.org/officeDocument/2006/relationships/tags" Target="../tags/tag18.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2.xml"/><Relationship Id="rId1" Type="http://schemas.openxmlformats.org/officeDocument/2006/relationships/tags" Target="../tags/tag2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 name="Text Box 7"/>
          <p:cNvSpPr txBox="1"/>
          <p:nvPr/>
        </p:nvSpPr>
        <p:spPr>
          <a:xfrm>
            <a:off x="1807845" y="2022475"/>
            <a:ext cx="8790940" cy="1014730"/>
          </a:xfrm>
          <a:prstGeom prst="rect">
            <a:avLst/>
          </a:prstGeom>
          <a:noFill/>
        </p:spPr>
        <p:txBody>
          <a:bodyPr wrap="square" rtlCol="0">
            <a:spAutoFit/>
          </a:bodyPr>
          <a:p>
            <a:pPr algn="ctr"/>
            <a:r>
              <a:rPr lang="vi-VN" altLang="en-US" sz="6000">
                <a:ln w="10160">
                  <a:solidFill>
                    <a:schemeClr val="accent5"/>
                  </a:solidFill>
                  <a:prstDash val="solid"/>
                </a:ln>
                <a:solidFill>
                  <a:srgbClr val="FFFFFF"/>
                </a:solidFill>
                <a:effectLst>
                  <a:outerShdw blurRad="38100" dist="22860" dir="5400000" algn="tl" rotWithShape="0">
                    <a:srgbClr val="000000">
                      <a:alpha val="30000"/>
                    </a:srgbClr>
                  </a:outerShdw>
                </a:effectLst>
              </a:rPr>
              <a:t>Công ty công nghệ DXC</a:t>
            </a:r>
            <a:endParaRPr lang="vi-VN" altLang="en-US" sz="60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pic>
        <p:nvPicPr>
          <p:cNvPr id="9" name="Picture 8"/>
          <p:cNvPicPr>
            <a:picLocks noChangeAspect="1"/>
          </p:cNvPicPr>
          <p:nvPr/>
        </p:nvPicPr>
        <p:blipFill>
          <a:blip r:embed="rId1"/>
          <a:stretch>
            <a:fillRect/>
          </a:stretch>
        </p:blipFill>
        <p:spPr>
          <a:xfrm>
            <a:off x="10344150" y="5932805"/>
            <a:ext cx="1847850" cy="85407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4" name="Text Box 3"/>
          <p:cNvSpPr txBox="1"/>
          <p:nvPr/>
        </p:nvSpPr>
        <p:spPr>
          <a:xfrm>
            <a:off x="450850" y="447040"/>
            <a:ext cx="5506720" cy="583565"/>
          </a:xfrm>
          <a:prstGeom prst="rect">
            <a:avLst/>
          </a:prstGeom>
          <a:noFill/>
        </p:spPr>
        <p:txBody>
          <a:bodyPr wrap="square" rtlCol="0">
            <a:spAutoFit/>
          </a:bodyPr>
          <a:p>
            <a:r>
              <a:rPr lang="vi-VN" altLang="en-US" sz="3200"/>
              <a:t>IV. DXC Technology</a:t>
            </a:r>
            <a:endParaRPr lang="vi-VN" altLang="en-US" sz="3200"/>
          </a:p>
        </p:txBody>
      </p:sp>
      <p:sp>
        <p:nvSpPr>
          <p:cNvPr id="5" name="Text Box 4"/>
          <p:cNvSpPr txBox="1"/>
          <p:nvPr/>
        </p:nvSpPr>
        <p:spPr>
          <a:xfrm>
            <a:off x="445135" y="1326515"/>
            <a:ext cx="6019165" cy="829945"/>
          </a:xfrm>
          <a:prstGeom prst="rect">
            <a:avLst/>
          </a:prstGeom>
          <a:noFill/>
        </p:spPr>
        <p:txBody>
          <a:bodyPr wrap="square" rtlCol="0">
            <a:spAutoFit/>
          </a:bodyPr>
          <a:p>
            <a:r>
              <a:rPr lang="vi-VN" altLang="en-US" sz="2400"/>
              <a:t>1. DXC là 1 công ty tư vấn dịch vụ thông tin đa quốc gia của Mỹ có trụ sở tại Hoa Kỳ </a:t>
            </a:r>
            <a:endParaRPr lang="vi-VN" altLang="en-US" sz="2400"/>
          </a:p>
        </p:txBody>
      </p:sp>
      <p:pic>
        <p:nvPicPr>
          <p:cNvPr id="6" name="Content Placeholder 5" descr="international-business-concept-businessman-hand-holding-globe-abstract-city-background-double-exposure-elements-image-106071383"/>
          <p:cNvPicPr>
            <a:picLocks noChangeAspect="1"/>
          </p:cNvPicPr>
          <p:nvPr>
            <p:ph idx="1"/>
          </p:nvPr>
        </p:nvPicPr>
        <p:blipFill>
          <a:blip r:embed="rId2"/>
          <a:stretch>
            <a:fillRect/>
          </a:stretch>
        </p:blipFill>
        <p:spPr>
          <a:xfrm>
            <a:off x="6698615" y="256540"/>
            <a:ext cx="3992245" cy="4664710"/>
          </a:xfrm>
          <a:prstGeom prst="rect">
            <a:avLst/>
          </a:prstGeom>
        </p:spPr>
      </p:pic>
      <p:sp>
        <p:nvSpPr>
          <p:cNvPr id="8" name="Text Box 7"/>
          <p:cNvSpPr txBox="1"/>
          <p:nvPr/>
        </p:nvSpPr>
        <p:spPr>
          <a:xfrm>
            <a:off x="450850" y="2452370"/>
            <a:ext cx="5718175" cy="1198880"/>
          </a:xfrm>
          <a:prstGeom prst="rect">
            <a:avLst/>
          </a:prstGeom>
          <a:noFill/>
        </p:spPr>
        <p:txBody>
          <a:bodyPr wrap="square" rtlCol="0">
            <a:spAutoFit/>
          </a:bodyPr>
          <a:p>
            <a:r>
              <a:rPr lang="vi-VN" altLang="en-US" sz="2400"/>
              <a:t>2. Chuyên ngành của công ty là công nghệ thông tin, tư vấn và gia công phần mềm </a:t>
            </a:r>
            <a:endParaRPr lang="vi-VN" altLang="en-US" sz="2400"/>
          </a:p>
        </p:txBody>
      </p:sp>
      <p:sp>
        <p:nvSpPr>
          <p:cNvPr id="9" name="Text Box 8"/>
          <p:cNvSpPr txBox="1"/>
          <p:nvPr/>
        </p:nvSpPr>
        <p:spPr>
          <a:xfrm>
            <a:off x="450850" y="3868420"/>
            <a:ext cx="5795010" cy="1938020"/>
          </a:xfrm>
          <a:prstGeom prst="rect">
            <a:avLst/>
          </a:prstGeom>
          <a:noFill/>
        </p:spPr>
        <p:txBody>
          <a:bodyPr wrap="square" rtlCol="0">
            <a:spAutoFit/>
          </a:bodyPr>
          <a:p>
            <a:r>
              <a:rPr lang="vi-VN" altLang="en-US" sz="2400"/>
              <a:t>3. Khả năng </a:t>
            </a:r>
            <a:r>
              <a:rPr lang="vi-VN" altLang="en-US" sz="2400"/>
              <a:t>phục vụ trên toàn thế giới. </a:t>
            </a:r>
            <a:endParaRPr lang="vi-VN" altLang="en-US" sz="2400"/>
          </a:p>
          <a:p>
            <a:r>
              <a:rPr lang="vi-VN" altLang="en-US" sz="2400"/>
              <a:t>Vào thời điểm thành lập công ty đã thu về 25 tỷ đô với số lượng thành viên lớn 1</a:t>
            </a:r>
            <a:r>
              <a:rPr lang="vi-VN" altLang="en-US" sz="2400"/>
              <a:t>30000 nhân viên và hoạt động tại 70 quốc gia</a:t>
            </a:r>
            <a:endParaRPr lang="vi-VN" altLang="en-US" sz="2400"/>
          </a:p>
        </p:txBody>
      </p:sp>
      <p:pic>
        <p:nvPicPr>
          <p:cNvPr id="10" name="Picture 9"/>
          <p:cNvPicPr>
            <a:picLocks noChangeAspect="1"/>
          </p:cNvPicPr>
          <p:nvPr/>
        </p:nvPicPr>
        <p:blipFill>
          <a:blip r:embed="rId3"/>
          <a:stretch>
            <a:fillRect/>
          </a:stretch>
        </p:blipFill>
        <p:spPr>
          <a:xfrm>
            <a:off x="10344150" y="6003925"/>
            <a:ext cx="1847850" cy="8540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p:wipe/>
      </p:transition>
    </mc:Choice>
    <mc:Fallback>
      <p:transition spd="slow">
        <p:wip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custDataLst>
              <p:tags r:id="rId1"/>
            </p:custDataLst>
          </p:nvPr>
        </p:nvSpPr>
        <p:spPr>
          <a:xfrm>
            <a:off x="0" y="0"/>
            <a:ext cx="12192000" cy="2664333"/>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solidFill>
                <a:schemeClr val="lt1"/>
              </a:solidFill>
              <a:latin typeface="Arial" panose="020B0604020202020204" pitchFamily="34" charset="0"/>
              <a:ea typeface="Microsoft YaHei" panose="020B0503020204020204" charset="-122"/>
            </a:endParaRPr>
          </a:p>
        </p:txBody>
      </p:sp>
      <p:pic>
        <p:nvPicPr>
          <p:cNvPr id="11" name="图片 10"/>
          <p:cNvPicPr/>
          <p:nvPr>
            <p:custDataLst>
              <p:tags r:id="rId2"/>
            </p:custDataLst>
          </p:nvPr>
        </p:nvPicPr>
        <p:blipFill rotWithShape="1">
          <a:blip r:embed="rId3"/>
          <a:srcRect/>
          <a:stretch>
            <a:fillRect/>
          </a:stretch>
        </p:blipFill>
        <p:spPr>
          <a:xfrm>
            <a:off x="608399" y="608400"/>
            <a:ext cx="5182801" cy="3745886"/>
          </a:xfrm>
          <a:prstGeom prst="rect">
            <a:avLst/>
          </a:prstGeom>
        </p:spPr>
      </p:pic>
      <p:pic>
        <p:nvPicPr>
          <p:cNvPr id="9" name="图片 8"/>
          <p:cNvPicPr/>
          <p:nvPr>
            <p:custDataLst>
              <p:tags r:id="rId4"/>
            </p:custDataLst>
          </p:nvPr>
        </p:nvPicPr>
        <p:blipFill rotWithShape="1">
          <a:blip r:embed="rId5"/>
          <a:srcRect/>
          <a:stretch>
            <a:fillRect/>
          </a:stretch>
        </p:blipFill>
        <p:spPr>
          <a:xfrm>
            <a:off x="6082800" y="610152"/>
            <a:ext cx="5484498" cy="5637600"/>
          </a:xfrm>
          <a:prstGeom prst="rect">
            <a:avLst/>
          </a:prstGeom>
        </p:spPr>
      </p:pic>
      <p:sp>
        <p:nvSpPr>
          <p:cNvPr id="4" name="Title 6"/>
          <p:cNvSpPr txBox="1"/>
          <p:nvPr>
            <p:custDataLst>
              <p:tags r:id="rId6"/>
            </p:custDataLst>
          </p:nvPr>
        </p:nvSpPr>
        <p:spPr>
          <a:xfrm>
            <a:off x="608399" y="4584686"/>
            <a:ext cx="5182801" cy="1663066"/>
          </a:xfrm>
          <a:prstGeom prst="rect">
            <a:avLst/>
          </a:prstGeom>
          <a:noFill/>
          <a:ln w="3175">
            <a:noFill/>
            <a:prstDash val="dash"/>
          </a:ln>
        </p:spPr>
        <p:txBody>
          <a:bodyPr wrap="square" lIns="72000" tIns="36000" rIns="72000" bIns="36000" anchor="t"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285750" lvl="0" indent="-285750" algn="just">
              <a:lnSpc>
                <a:spcPct val="130000"/>
              </a:lnSpc>
              <a:spcAft>
                <a:spcPts val="800"/>
              </a:spcAft>
              <a:buClr>
                <a:schemeClr val="tx1">
                  <a:lumMod val="65000"/>
                  <a:lumOff val="35000"/>
                </a:schemeClr>
              </a:buClr>
              <a:buFont typeface="Wingdings" panose="05000000000000000000" pitchFamily="2" charset="2"/>
              <a:buChar char="l"/>
              <a:defRPr/>
            </a:pPr>
            <a:r>
              <a:rPr lang="vi-VN" altLang="en-US" sz="1600" spc="50">
                <a:ln w="3175">
                  <a:noFill/>
                  <a:prstDash val="dash"/>
                </a:ln>
                <a:solidFill>
                  <a:schemeClr val="tx1">
                    <a:lumMod val="65000"/>
                    <a:lumOff val="35000"/>
                  </a:schemeClr>
                </a:solidFill>
                <a:latin typeface="Arial" panose="020B0604020202020204" pitchFamily="34" charset="0"/>
                <a:ea typeface="Microsoft YaHei" panose="020B0503020204020204" charset="-122"/>
                <a:cs typeface="Microsoft YaHei" panose="020B0503020204020204" charset="-122"/>
              </a:rPr>
              <a:t>4. Đến thời điểm hiện tại DXC đang tăng cường vào bảo hiểm và quy trình kinh doanh vơi tư cách là nhà lãnh đạo </a:t>
            </a:r>
            <a:r>
              <a:rPr lang="vi-VN" altLang="en-US" sz="1600" spc="50">
                <a:ln w="3175">
                  <a:noFill/>
                  <a:prstDash val="dash"/>
                </a:ln>
                <a:solidFill>
                  <a:schemeClr val="tx1">
                    <a:lumMod val="65000"/>
                    <a:lumOff val="35000"/>
                  </a:schemeClr>
                </a:solidFill>
                <a:latin typeface="Arial" panose="020B0604020202020204" pitchFamily="34" charset="0"/>
                <a:ea typeface="Microsoft YaHei" panose="020B0503020204020204" charset="-122"/>
                <a:cs typeface="Microsoft YaHei" panose="020B0503020204020204" charset="-122"/>
              </a:rPr>
              <a:t>mới</a:t>
            </a:r>
            <a:endParaRPr lang="vi-VN" altLang="en-US" sz="1600" spc="50">
              <a:ln w="3175">
                <a:noFill/>
                <a:prstDash val="dash"/>
              </a:ln>
              <a:solidFill>
                <a:schemeClr val="tx1">
                  <a:lumMod val="65000"/>
                  <a:lumOff val="35000"/>
                </a:schemeClr>
              </a:solidFill>
              <a:latin typeface="Arial" panose="020B0604020202020204" pitchFamily="34" charset="0"/>
              <a:ea typeface="Microsoft YaHei" panose="020B0503020204020204" charset="-122"/>
              <a:cs typeface="Microsoft YaHei" panose="020B0503020204020204" charset="-122"/>
            </a:endParaRPr>
          </a:p>
        </p:txBody>
      </p:sp>
      <p:pic>
        <p:nvPicPr>
          <p:cNvPr id="2" name="Picture 1"/>
          <p:cNvPicPr>
            <a:picLocks noChangeAspect="1"/>
          </p:cNvPicPr>
          <p:nvPr/>
        </p:nvPicPr>
        <p:blipFill>
          <a:blip r:embed="rId7"/>
          <a:stretch>
            <a:fillRect/>
          </a:stretch>
        </p:blipFill>
        <p:spPr>
          <a:xfrm>
            <a:off x="10344150" y="6003925"/>
            <a:ext cx="1847850" cy="854075"/>
          </a:xfrm>
          <a:prstGeom prst="rect">
            <a:avLst/>
          </a:prstGeom>
        </p:spPr>
      </p:pic>
    </p:spTree>
    <p:custDataLst>
      <p:tags r:id="rId8"/>
    </p:custDataLst>
  </p:cSld>
  <p:clrMapOvr>
    <a:masterClrMapping/>
  </p:clrMapOvr>
  <mc:AlternateContent xmlns:mc="http://schemas.openxmlformats.org/markup-compatibility/2006">
    <mc:Choice xmlns:p14="http://schemas.microsoft.com/office/powerpoint/2010/main" Requires="p14">
      <p:transition spd="slow" p14:dur="1000">
        <p:wedge/>
      </p:transition>
    </mc:Choice>
    <mc:Fallback>
      <p:transition spd="slow">
        <p:wedg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p:nvPr>
            <p:custDataLst>
              <p:tags r:id="rId1"/>
            </p:custDataLst>
          </p:nvPr>
        </p:nvPicPr>
        <p:blipFill rotWithShape="1">
          <a:blip r:embed="rId2"/>
          <a:srcRect/>
          <a:stretch>
            <a:fillRect/>
          </a:stretch>
        </p:blipFill>
        <p:spPr>
          <a:xfrm>
            <a:off x="608400" y="1502339"/>
            <a:ext cx="4734877" cy="4734877"/>
          </a:xfrm>
          <a:prstGeom prst="rect">
            <a:avLst/>
          </a:prstGeom>
        </p:spPr>
      </p:pic>
      <p:pic>
        <p:nvPicPr>
          <p:cNvPr id="9" name="图片 8"/>
          <p:cNvPicPr/>
          <p:nvPr>
            <p:custDataLst>
              <p:tags r:id="rId3"/>
            </p:custDataLst>
          </p:nvPr>
        </p:nvPicPr>
        <p:blipFill rotWithShape="1">
          <a:blip r:embed="rId4"/>
          <a:srcRect/>
          <a:stretch>
            <a:fillRect/>
          </a:stretch>
        </p:blipFill>
        <p:spPr>
          <a:xfrm>
            <a:off x="5486099" y="1502339"/>
            <a:ext cx="6094095" cy="2313940"/>
          </a:xfrm>
          <a:prstGeom prst="rect">
            <a:avLst/>
          </a:prstGeom>
        </p:spPr>
      </p:pic>
      <p:pic>
        <p:nvPicPr>
          <p:cNvPr id="7" name="图片 6"/>
          <p:cNvPicPr/>
          <p:nvPr>
            <p:custDataLst>
              <p:tags r:id="rId5"/>
            </p:custDataLst>
          </p:nvPr>
        </p:nvPicPr>
        <p:blipFill rotWithShape="1">
          <a:blip r:embed="rId6"/>
          <a:srcRect/>
          <a:stretch>
            <a:fillRect/>
          </a:stretch>
        </p:blipFill>
        <p:spPr>
          <a:xfrm>
            <a:off x="5486099" y="3935660"/>
            <a:ext cx="6094095" cy="2313940"/>
          </a:xfrm>
          <a:prstGeom prst="rect">
            <a:avLst/>
          </a:prstGeom>
        </p:spPr>
      </p:pic>
      <p:sp>
        <p:nvSpPr>
          <p:cNvPr id="5" name="文本框 4"/>
          <p:cNvSpPr txBox="1"/>
          <p:nvPr>
            <p:custDataLst>
              <p:tags r:id="rId7"/>
            </p:custDataLst>
          </p:nvPr>
        </p:nvSpPr>
        <p:spPr>
          <a:xfrm>
            <a:off x="608400" y="617290"/>
            <a:ext cx="10970823" cy="706755"/>
          </a:xfrm>
          <a:prstGeom prst="rect">
            <a:avLst/>
          </a:prstGeom>
        </p:spPr>
        <p:txBody>
          <a:bodyPr vert="horz" wrap="square" lIns="101600" tIns="38100" rIns="76200" bIns="38100" rtlCol="0" anchor="ctr" anchorCtr="0">
            <a:normAutofit fontScale="80000"/>
          </a:bodyPr>
          <a:lstStyle>
            <a:lvl1pPr marR="0" fontAlgn="auto">
              <a:lnSpc>
                <a:spcPct val="100000"/>
              </a:lnSpc>
              <a:spcBef>
                <a:spcPct val="0"/>
              </a:spcBef>
              <a:buNone/>
              <a:defRPr kumimoji="0" lang="zh-CN" altLang="en-US" sz="3600" b="1" i="0" u="none" strike="noStrike" cap="none" spc="300" normalizeH="0" baseline="0" noProof="1" dirty="0">
                <a:solidFill>
                  <a:schemeClr val="tx1">
                    <a:lumMod val="85000"/>
                    <a:lumOff val="15000"/>
                  </a:schemeClr>
                </a:solidFill>
                <a:uFillTx/>
                <a:latin typeface="Microsoft YaHei" panose="020B0503020204020204" charset="-122"/>
                <a:ea typeface="Microsoft YaHei" panose="020B0503020204020204" charset="-122"/>
                <a:cs typeface="+mj-cs"/>
                <a:sym typeface="+mn-ea"/>
              </a:defRPr>
            </a:lvl1pPr>
          </a:lstStyle>
          <a:p>
            <a:r>
              <a:rPr lang="vi-VN" sz="2400">
                <a:solidFill>
                  <a:schemeClr val="tx1">
                    <a:lumMod val="85000"/>
                    <a:lumOff val="15000"/>
                  </a:schemeClr>
                </a:solidFill>
                <a:uFillTx/>
                <a:latin typeface="Arial" panose="020B0604020202020204" pitchFamily="34" charset="0"/>
              </a:rPr>
              <a:t>5. Là một công ty độc lập và tự phát triển, DXC đã trở thành một công ty lớn mạnh đối với ngành công nghệ thông tin của đa quốc </a:t>
            </a:r>
            <a:r>
              <a:rPr lang="vi-VN" sz="2400">
                <a:solidFill>
                  <a:schemeClr val="tx1">
                    <a:lumMod val="85000"/>
                    <a:lumOff val="15000"/>
                  </a:schemeClr>
                </a:solidFill>
                <a:uFillTx/>
                <a:latin typeface="Arial" panose="020B0604020202020204" pitchFamily="34" charset="0"/>
              </a:rPr>
              <a:t>gia</a:t>
            </a:r>
            <a:endParaRPr lang="vi-VN" sz="2400">
              <a:solidFill>
                <a:schemeClr val="tx1">
                  <a:lumMod val="85000"/>
                  <a:lumOff val="15000"/>
                </a:schemeClr>
              </a:solidFill>
              <a:uFillTx/>
              <a:latin typeface="Arial" panose="020B0604020202020204" pitchFamily="34" charset="0"/>
            </a:endParaRPr>
          </a:p>
        </p:txBody>
      </p:sp>
      <p:pic>
        <p:nvPicPr>
          <p:cNvPr id="2" name="Picture 1"/>
          <p:cNvPicPr>
            <a:picLocks noChangeAspect="1"/>
          </p:cNvPicPr>
          <p:nvPr/>
        </p:nvPicPr>
        <p:blipFill>
          <a:blip r:embed="rId8"/>
          <a:stretch>
            <a:fillRect/>
          </a:stretch>
        </p:blipFill>
        <p:spPr>
          <a:xfrm>
            <a:off x="10344150" y="6003925"/>
            <a:ext cx="1847850" cy="854075"/>
          </a:xfrm>
          <a:prstGeom prst="rect">
            <a:avLst/>
          </a:prstGeom>
        </p:spPr>
      </p:pic>
    </p:spTree>
    <p:custDataLst>
      <p:tags r:id="rId9"/>
    </p:custDataLst>
  </p:cSld>
  <p:clrMapOvr>
    <a:masterClrMapping/>
  </p:clrMapOvr>
  <mc:AlternateContent xmlns:mc="http://schemas.openxmlformats.org/markup-compatibility/2006">
    <mc:Choice xmlns:p14="http://schemas.microsoft.com/office/powerpoint/2010/main" Requires="p14">
      <p:transition spd="med" p14:dur="750">
        <p:newsflash/>
      </p:transition>
    </mc:Choice>
    <mc:Fallback>
      <p:transition spd="med">
        <p:newsflash/>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p:cNvPicPr/>
          <p:nvPr>
            <p:custDataLst>
              <p:tags r:id="rId1"/>
            </p:custDataLst>
          </p:nvPr>
        </p:nvPicPr>
        <p:blipFill rotWithShape="1">
          <a:blip r:embed="rId2"/>
          <a:srcRect/>
          <a:stretch>
            <a:fillRect/>
          </a:stretch>
        </p:blipFill>
        <p:spPr>
          <a:xfrm>
            <a:off x="0" y="0"/>
            <a:ext cx="12192000" cy="3429000"/>
          </a:xfrm>
          <a:prstGeom prst="rect">
            <a:avLst/>
          </a:prstGeom>
        </p:spPr>
      </p:pic>
      <p:sp>
        <p:nvSpPr>
          <p:cNvPr id="3" name="Title 6"/>
          <p:cNvSpPr txBox="1"/>
          <p:nvPr>
            <p:custDataLst>
              <p:tags r:id="rId3"/>
            </p:custDataLst>
          </p:nvPr>
        </p:nvSpPr>
        <p:spPr>
          <a:xfrm>
            <a:off x="3228975" y="1210310"/>
            <a:ext cx="6104255" cy="1406525"/>
          </a:xfrm>
          <a:prstGeom prst="rect">
            <a:avLst/>
          </a:prstGeom>
          <a:noFill/>
          <a:ln w="3175">
            <a:noFill/>
            <a:prstDash val="dash"/>
          </a:ln>
        </p:spPr>
        <p:txBody>
          <a:bodyPr wrap="square" lIns="72000" tIns="36000" rIns="72000" bIns="36000" anchor="t"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lvl="0">
              <a:lnSpc>
                <a:spcPct val="100000"/>
              </a:lnSpc>
              <a:spcAft>
                <a:spcPts val="800"/>
              </a:spcAft>
              <a:defRPr/>
            </a:pPr>
            <a:r>
              <a:rPr lang="vi-VN" altLang="en-US" sz="4800" b="1" spc="300">
                <a:ln w="3175">
                  <a:noFill/>
                  <a:prstDash val="dash"/>
                </a:ln>
                <a:solidFill>
                  <a:schemeClr val="bg1"/>
                </a:solidFill>
                <a:latin typeface="Arial" panose="020B0604020202020204" pitchFamily="34" charset="0"/>
                <a:ea typeface="Microsoft YaHei" panose="020B0503020204020204" charset="-122"/>
                <a:cs typeface="Microsoft YaHei" panose="020B0503020204020204" charset="-122"/>
              </a:rPr>
              <a:t>6. Đối tác công ty</a:t>
            </a:r>
            <a:endParaRPr lang="vi-VN" altLang="en-US" sz="4800" b="1" spc="300">
              <a:ln w="3175">
                <a:noFill/>
                <a:prstDash val="dash"/>
              </a:ln>
              <a:solidFill>
                <a:schemeClr val="bg1"/>
              </a:solidFill>
              <a:latin typeface="Arial" panose="020B0604020202020204" pitchFamily="34" charset="0"/>
              <a:ea typeface="Microsoft YaHei" panose="020B0503020204020204" charset="-122"/>
              <a:cs typeface="Microsoft YaHei" panose="020B0503020204020204" charset="-122"/>
            </a:endParaRPr>
          </a:p>
        </p:txBody>
      </p:sp>
      <p:sp>
        <p:nvSpPr>
          <p:cNvPr id="5" name="Title 6"/>
          <p:cNvSpPr txBox="1"/>
          <p:nvPr>
            <p:custDataLst>
              <p:tags r:id="rId4"/>
            </p:custDataLst>
          </p:nvPr>
        </p:nvSpPr>
        <p:spPr>
          <a:xfrm>
            <a:off x="394302" y="4049694"/>
            <a:ext cx="2834661" cy="506467"/>
          </a:xfrm>
          <a:prstGeom prst="rect">
            <a:avLst/>
          </a:prstGeom>
          <a:noFill/>
          <a:ln w="3175">
            <a:noFill/>
            <a:prstDash val="dash"/>
          </a:ln>
        </p:spPr>
        <p:txBody>
          <a:bodyPr wrap="square" lIns="72000" tIns="36000" rIns="72000" bIns="108000" anchor="t"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0" marR="0" lvl="0" indent="0" algn="ctr" defTabSz="913765" rtl="0" eaLnBrk="1" fontAlgn="auto" latinLnBrk="0" hangingPunct="1">
              <a:lnSpc>
                <a:spcPct val="130000"/>
              </a:lnSpc>
              <a:spcBef>
                <a:spcPct val="0"/>
              </a:spcBef>
              <a:spcAft>
                <a:spcPts val="800"/>
              </a:spcAft>
              <a:buClrTx/>
              <a:buSzTx/>
              <a:buFontTx/>
              <a:buNone/>
              <a:defRPr/>
            </a:pPr>
            <a:r>
              <a:rPr lang="vi-VN" altLang="en-US" sz="2800" b="1" spc="150">
                <a:ln w="3175">
                  <a:noFill/>
                  <a:prstDash val="dash"/>
                </a:ln>
                <a:solidFill>
                  <a:schemeClr val="tx1">
                    <a:lumMod val="85000"/>
                    <a:lumOff val="15000"/>
                  </a:schemeClr>
                </a:solidFill>
                <a:latin typeface="Arial" panose="020B0604020202020204" pitchFamily="34" charset="0"/>
                <a:ea typeface="Microsoft YaHei" panose="020B0503020204020204" charset="-122"/>
                <a:cs typeface="Microsoft YaHei" panose="020B0503020204020204" charset="-122"/>
              </a:rPr>
              <a:t>Microsoft</a:t>
            </a:r>
            <a:endParaRPr lang="vi-VN" altLang="en-US" sz="2800" b="1" spc="150">
              <a:ln w="3175">
                <a:noFill/>
                <a:prstDash val="dash"/>
              </a:ln>
              <a:solidFill>
                <a:schemeClr val="tx1">
                  <a:lumMod val="85000"/>
                  <a:lumOff val="15000"/>
                </a:schemeClr>
              </a:solidFill>
              <a:latin typeface="Arial" panose="020B0604020202020204" pitchFamily="34" charset="0"/>
              <a:ea typeface="Microsoft YaHei" panose="020B0503020204020204" charset="-122"/>
              <a:cs typeface="Microsoft YaHei" panose="020B0503020204020204" charset="-122"/>
            </a:endParaRPr>
          </a:p>
        </p:txBody>
      </p:sp>
      <p:sp>
        <p:nvSpPr>
          <p:cNvPr id="7" name="Title 6"/>
          <p:cNvSpPr txBox="1"/>
          <p:nvPr>
            <p:custDataLst>
              <p:tags r:id="rId5"/>
            </p:custDataLst>
          </p:nvPr>
        </p:nvSpPr>
        <p:spPr>
          <a:xfrm>
            <a:off x="3609926" y="4049080"/>
            <a:ext cx="2834661" cy="506467"/>
          </a:xfrm>
          <a:prstGeom prst="rect">
            <a:avLst/>
          </a:prstGeom>
          <a:noFill/>
          <a:ln w="3175">
            <a:noFill/>
            <a:prstDash val="dash"/>
          </a:ln>
        </p:spPr>
        <p:txBody>
          <a:bodyPr wrap="square" lIns="72000" tIns="36000" rIns="72000" bIns="108000" anchor="t"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0" marR="0" lvl="0" indent="0" algn="ctr" defTabSz="913765" rtl="0" eaLnBrk="1" fontAlgn="auto" latinLnBrk="0" hangingPunct="1">
              <a:lnSpc>
                <a:spcPct val="130000"/>
              </a:lnSpc>
              <a:spcBef>
                <a:spcPct val="0"/>
              </a:spcBef>
              <a:spcAft>
                <a:spcPts val="800"/>
              </a:spcAft>
              <a:buClrTx/>
              <a:buSzTx/>
              <a:buFontTx/>
              <a:buNone/>
              <a:defRPr/>
            </a:pPr>
            <a:r>
              <a:rPr lang="vi-VN" altLang="en-US" sz="2800" b="1" spc="150">
                <a:ln w="3175">
                  <a:noFill/>
                  <a:prstDash val="dash"/>
                </a:ln>
                <a:solidFill>
                  <a:schemeClr val="tx1">
                    <a:lumMod val="85000"/>
                    <a:lumOff val="15000"/>
                  </a:schemeClr>
                </a:solidFill>
                <a:latin typeface="Arial" panose="020B0604020202020204" pitchFamily="34" charset="0"/>
                <a:ea typeface="Microsoft YaHei" panose="020B0503020204020204" charset="-122"/>
                <a:cs typeface="Microsoft YaHei" panose="020B0503020204020204" charset="-122"/>
              </a:rPr>
              <a:t>Oracle</a:t>
            </a:r>
            <a:endParaRPr lang="vi-VN" altLang="en-US" sz="2800" b="1" spc="150">
              <a:ln w="3175">
                <a:noFill/>
                <a:prstDash val="dash"/>
              </a:ln>
              <a:solidFill>
                <a:schemeClr val="tx1">
                  <a:lumMod val="85000"/>
                  <a:lumOff val="15000"/>
                </a:schemeClr>
              </a:solidFill>
              <a:latin typeface="Arial" panose="020B0604020202020204" pitchFamily="34" charset="0"/>
              <a:ea typeface="Microsoft YaHei" panose="020B0503020204020204" charset="-122"/>
              <a:cs typeface="Microsoft YaHei" panose="020B0503020204020204" charset="-122"/>
            </a:endParaRPr>
          </a:p>
        </p:txBody>
      </p:sp>
      <p:sp>
        <p:nvSpPr>
          <p:cNvPr id="9" name="Title 6"/>
          <p:cNvSpPr txBox="1"/>
          <p:nvPr>
            <p:custDataLst>
              <p:tags r:id="rId6"/>
            </p:custDataLst>
          </p:nvPr>
        </p:nvSpPr>
        <p:spPr>
          <a:xfrm>
            <a:off x="6825550" y="4048445"/>
            <a:ext cx="2834661" cy="506467"/>
          </a:xfrm>
          <a:prstGeom prst="rect">
            <a:avLst/>
          </a:prstGeom>
          <a:noFill/>
          <a:ln w="3175">
            <a:noFill/>
            <a:prstDash val="dash"/>
          </a:ln>
        </p:spPr>
        <p:txBody>
          <a:bodyPr wrap="square" lIns="72000" tIns="36000" rIns="72000" bIns="108000" anchor="t"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0" marR="0" lvl="0" indent="0" algn="ctr" defTabSz="913765" rtl="0" eaLnBrk="1" fontAlgn="auto" latinLnBrk="0" hangingPunct="1">
              <a:lnSpc>
                <a:spcPct val="130000"/>
              </a:lnSpc>
              <a:spcBef>
                <a:spcPct val="0"/>
              </a:spcBef>
              <a:spcAft>
                <a:spcPts val="800"/>
              </a:spcAft>
              <a:buClrTx/>
              <a:buSzTx/>
              <a:buFontTx/>
              <a:buNone/>
              <a:defRPr/>
            </a:pPr>
            <a:r>
              <a:rPr lang="vi-VN" altLang="en-US" sz="2800" b="1" spc="150">
                <a:ln w="3175">
                  <a:noFill/>
                  <a:prstDash val="dash"/>
                </a:ln>
                <a:solidFill>
                  <a:schemeClr val="tx1">
                    <a:lumMod val="85000"/>
                    <a:lumOff val="15000"/>
                  </a:schemeClr>
                </a:solidFill>
                <a:latin typeface="Arial" panose="020B0604020202020204" pitchFamily="34" charset="0"/>
                <a:ea typeface="Microsoft YaHei" panose="020B0503020204020204" charset="-122"/>
                <a:cs typeface="Microsoft YaHei" panose="020B0503020204020204" charset="-122"/>
              </a:rPr>
              <a:t>Vmware</a:t>
            </a:r>
            <a:endParaRPr lang="vi-VN" altLang="en-US" sz="2800" b="1" spc="150">
              <a:ln w="3175">
                <a:noFill/>
                <a:prstDash val="dash"/>
              </a:ln>
              <a:solidFill>
                <a:schemeClr val="tx1">
                  <a:lumMod val="85000"/>
                  <a:lumOff val="15000"/>
                </a:schemeClr>
              </a:solidFill>
              <a:latin typeface="Arial" panose="020B0604020202020204" pitchFamily="34" charset="0"/>
              <a:ea typeface="Microsoft YaHei" panose="020B0503020204020204" charset="-122"/>
              <a:cs typeface="Microsoft YaHei" panose="020B0503020204020204" charset="-122"/>
            </a:endParaRPr>
          </a:p>
        </p:txBody>
      </p:sp>
      <p:pic>
        <p:nvPicPr>
          <p:cNvPr id="2" name="Picture 1"/>
          <p:cNvPicPr>
            <a:picLocks noChangeAspect="1"/>
          </p:cNvPicPr>
          <p:nvPr/>
        </p:nvPicPr>
        <p:blipFill>
          <a:blip r:embed="rId7"/>
          <a:stretch>
            <a:fillRect/>
          </a:stretch>
        </p:blipFill>
        <p:spPr>
          <a:xfrm>
            <a:off x="10344150" y="6003925"/>
            <a:ext cx="1847850" cy="854075"/>
          </a:xfrm>
          <a:prstGeom prst="rect">
            <a:avLst/>
          </a:prstGeom>
        </p:spPr>
      </p:pic>
      <p:pic>
        <p:nvPicPr>
          <p:cNvPr id="13" name="Picture 12" descr="microsoft_1050x650"/>
          <p:cNvPicPr>
            <a:picLocks noChangeAspect="1"/>
          </p:cNvPicPr>
          <p:nvPr/>
        </p:nvPicPr>
        <p:blipFill>
          <a:blip r:embed="rId8"/>
          <a:stretch>
            <a:fillRect/>
          </a:stretch>
        </p:blipFill>
        <p:spPr>
          <a:xfrm>
            <a:off x="883920" y="4777740"/>
            <a:ext cx="1855470" cy="1420495"/>
          </a:xfrm>
          <a:prstGeom prst="rect">
            <a:avLst/>
          </a:prstGeom>
        </p:spPr>
      </p:pic>
      <p:pic>
        <p:nvPicPr>
          <p:cNvPr id="15" name="Picture 14" descr="oracle_1050x650"/>
          <p:cNvPicPr>
            <a:picLocks noChangeAspect="1"/>
          </p:cNvPicPr>
          <p:nvPr/>
        </p:nvPicPr>
        <p:blipFill>
          <a:blip r:embed="rId9"/>
          <a:stretch>
            <a:fillRect/>
          </a:stretch>
        </p:blipFill>
        <p:spPr>
          <a:xfrm>
            <a:off x="3872865" y="4869180"/>
            <a:ext cx="2308225" cy="1329055"/>
          </a:xfrm>
          <a:prstGeom prst="rect">
            <a:avLst/>
          </a:prstGeom>
        </p:spPr>
      </p:pic>
      <p:pic>
        <p:nvPicPr>
          <p:cNvPr id="16" name="Picture 15" descr="vmware-grey-1050x650"/>
          <p:cNvPicPr>
            <a:picLocks noChangeAspect="1"/>
          </p:cNvPicPr>
          <p:nvPr/>
        </p:nvPicPr>
        <p:blipFill>
          <a:blip r:embed="rId10"/>
          <a:stretch>
            <a:fillRect/>
          </a:stretch>
        </p:blipFill>
        <p:spPr>
          <a:xfrm>
            <a:off x="7387590" y="4705985"/>
            <a:ext cx="1873885" cy="1655445"/>
          </a:xfrm>
          <a:prstGeom prst="rect">
            <a:avLst/>
          </a:prstGeom>
        </p:spPr>
      </p:pic>
    </p:spTree>
    <p:custDataLst>
      <p:tags r:id="rId11"/>
    </p:custDataLst>
  </p:cSld>
  <p:clrMapOvr>
    <a:masterClrMapping/>
  </p:clrMapOvr>
  <mc:AlternateContent xmlns:mc="http://schemas.openxmlformats.org/markup-compatibility/2006">
    <mc:Choice xmlns:p14="http://schemas.microsoft.com/office/powerpoint/2010/main" Requires="p14">
      <p:transition spd="slow" p14:dur="1000">
        <p:wheel spokes="8"/>
      </p:transition>
    </mc:Choice>
    <mc:Fallback>
      <p:transition spd="slow">
        <p:wheel spokes="8"/>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p:nvPr/>
        </p:nvSpPr>
        <p:spPr>
          <a:xfrm>
            <a:off x="1111250" y="2552700"/>
            <a:ext cx="4663440" cy="1753235"/>
          </a:xfrm>
          <a:prstGeom prst="rect">
            <a:avLst/>
          </a:prstGeom>
          <a:noFill/>
        </p:spPr>
        <p:txBody>
          <a:bodyPr wrap="square" rtlCol="0">
            <a:spAutoFit/>
          </a:bodyPr>
          <a:p>
            <a:r>
              <a:rPr lang="vi-VN" altLang="en-US"/>
              <a:t>7. Công ty DXC là một công ty đa quốc gia trong đó có Việt Nam và nhân viên làm việc thân thiện gần gũi được làm với đối tác là nước ngoài giúp nâng cao khả năng giao tiếp, DXC xứng đáng là công ty phần mềm tốt với mọi </a:t>
            </a:r>
            <a:r>
              <a:rPr lang="vi-VN" altLang="en-US"/>
              <a:t>người</a:t>
            </a:r>
            <a:endParaRPr lang="vi-VN" altLang="en-US"/>
          </a:p>
        </p:txBody>
      </p:sp>
    </p:spTree>
    <p:custDataLst>
      <p:tags r:id="rId1"/>
    </p:custData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airplane"/>
      </p:transition>
    </mc:Choice>
    <mc:Fallback>
      <p:transition spd="slow">
        <p:fade/>
      </p:transition>
    </mc:Fallback>
  </mc:AlternateContent>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UNIT_PLACING_PICTURE_INFO" val="{&quot;full_picture&quot;:false,&quot;last_crop_picture&quot;:&quot;1-1&quot;,&quot;selected&quot;:&quot;1-1&quot;,&quot;spacing&quot;:6}"/>
  <p:tag name="KSO_WM_UNIT_VALUE" val="1565*1522"/>
  <p:tag name="KSO_WM_UNIT_TYPE" val="d"/>
  <p:tag name="KSO_WM_UNIT_INDEX" val="2"/>
  <p:tag name="KSO_WM_UNIT_SUPPORT_UNIT_TYPE" val="[&quot;all&quot;]"/>
  <p:tag name="KSO_WM_UNIT_BLOCK" val="0"/>
  <p:tag name="KSO_WM_UNIT_PLACING_PICTURE" val="43790.6580757523"/>
  <p:tag name="KSO_WM_TEMPLATE_CATEGORY" val="custom"/>
  <p:tag name="KSO_WM_TEMPLATE_INDEX" val="20204434"/>
  <p:tag name="KSO_WM_UNIT_ID" val="custom20204434_19*d*2"/>
</p:tagLst>
</file>

<file path=ppt/tags/tag11.xml><?xml version="1.0" encoding="utf-8"?>
<p:tagLst xmlns:p="http://schemas.openxmlformats.org/presentationml/2006/main">
  <p:tag name="KSO_WM_UNIT_NOCLEAR" val="0"/>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UNIT_VALUE" val="78"/>
  <p:tag name="KSO_WM_UNIT_TYPE" val="f"/>
  <p:tag name="KSO_WM_UNIT_INDEX" val="1"/>
  <p:tag name="KSO_WM_UNIT_DEFAULT_FONT" val="14;16;2"/>
  <p:tag name="KSO_WM_UNIT_BLOCK" val="0"/>
  <p:tag name="KSO_WM_TEMPLATE_CATEGORY" val="custom"/>
  <p:tag name="KSO_WM_TEMPLATE_INDEX" val="20204434"/>
  <p:tag name="KSO_WM_UNIT_ID" val="custom20204434_19*f*1"/>
  <p:tag name="KSO_WM_UNIT_PRESET_TEXT" val="Click here to add the text, the text is the refinement of your thought, in order to finally demonstrate the good eClick here to add the text&#13;ffect of the release, please try to explain the point of view as succinctly as possible."/>
</p:tagLst>
</file>

<file path=ppt/tags/tag12.xml><?xml version="1.0" encoding="utf-8"?>
<p:tagLst xmlns:p="http://schemas.openxmlformats.org/presentationml/2006/main">
  <p:tag name="KSO_WM_SLIDE_LAYOUT_INFO" val="{&quot;direction&quot;:1,&quot;horizontalAlign&quot;:-1,&quot;verticalAlign&quot;:-1,&quot;type&quot;:1,&quot;diagramDirection&quot;:0,&quot;canSetOverLayout&quot;:0,&quot;isOverLayout&quot;:0,&quot;normalSize&quot;:{&quot;size1&quot;:49.8},&quot;minSize&quot;:{&quot;size1&quot;:49.8},&quot;maxSize&quot;:{&quot;size1&quot;:69.0},&quot;edge&quot;:{&quot;left&quot;:true,&quot;top&quot;:true,&quot;right&quot;:true,&quot;bottom&quot;:true},&quot;backgroundInfo&quot;:[{&quot;type&quot;:&quot;general&quot;,&quot;left&quot;:0.0,&quot;top&quot;:0.0,&quot;right&quot;:0.0,&quot;bottom&quot;:0.0,&quot;leftAbs&quot;:false,&quot;topAbs&quot;:false,&quot;rightAbs&quot;:false,&quot;bottomAbs&quot;:false},{&quot;type&quot;:&quot;topBottom&quot;,&quot;left&quot;:0.0,&quot;top&quot;:0.0,&quot;right&quot;:0.0,&quot;bottom&quot;:0.0,&quot;leftAbs&quot;:false,&quot;topAbs&quot;:false,&quot;rightAbs&quot;:false,&quot;bottomAbs&quot;:false}],&quot;subLayout&quot;:[{&quot;direction&quot;:0,&quot;horizontalAlign&quot;:-1,&quot;verticalAlign&quot;:-1,&quot;type&quot;:0,&quot;diagramDirection&quot;:0,&quot;canSetOverLayout&quot;:0,&quot;isOverLayout&quot;:0,&quot;normalSize&quot;:{&quot;size1&quot;:66.7},&quot;minSize&quot;:{&quot;size1&quot;:54.7},&quot;maxSize&quot;:{&quot;size1&quot;:66.7},&quot;edge&quot;:{&quot;left&quot;:true,&quot;top&quot;:true,&quot;right&quot;:false,&quot;bottom&quot;:true},&quot;subLayout&quot;:[{&quot;direction&quot;:0,&quot;horizontalAlign&quot;:2,&quot;verticalAlign&quot;:2,&quot;type&quot;:1,&quot;diagramDirection&quot;:0,&quot;canSetOverLayout&quot;:0,&quot;isOverLayout&quot;:0,&quot;margin&quot;:{&quot;left&quot;:1.69,&quot;top&quot;:1.69,&quot;right&quot;:0.784,&quot;bottom&quot;:0.614},&quot;edge&quot;:{&quot;left&quot;:true,&quot;top&quot;:true,&quot;right&quot;:false,&quot;bottom&quot;:false}},{&quot;direction&quot;:0,&quot;horizontalAlign&quot;:-1,&quot;verticalAlign&quot;:-1,&quot;type&quot;:0,&quot;diagramDirection&quot;:0,&quot;canSetOverLayout&quot;:0,&quot;isOverLayout&quot;:0,&quot;margin&quot;:{&quot;left&quot;:1.69,&quot;top&quot;:0.026,&quot;right&quot;:0.784,&quot;bottom&quot;:1.695},&quot;edge&quot;:{&quot;left&quot;:true,&quot;top&quot;:false,&quot;right&quot;:false,&quot;bottom&quot;:true}}]},{&quot;direction&quot;:0,&quot;horizontalAlign&quot;:0,&quot;verticalAlign&quot;:0,&quot;type&quot;:1,&quot;diagramDirection&quot;:0,&quot;canSetOverLayout&quot;:0,&quot;isOverLayout&quot;:0,&quot;margin&quot;:{&quot;left&quot;:0.026,&quot;top&quot;:1.69,&quot;right&quot;:1.69,&quot;bottom&quot;:1.69},&quot;edge&quot;:{&quot;left&quot;:false,&quot;top&quot;:true,&quot;right&quot;:true,&quot;bottom&quot;:true}}]}"/>
  <p:tag name="KSO_WM_SLIDE_BACKGROUND" val="[&quot;general&quot;,&quot;topBottom&quot;]"/>
  <p:tag name="KSO_WM_SLIDE_RATIO" val="1.777778"/>
  <p:tag name="KSO_WM_SLIDE_ID" val="custom20204434_19"/>
  <p:tag name="KSO_WM_TEMPLATE_SUBCATEGORY" val="0"/>
  <p:tag name="KSO_WM_TEMPLATE_MASTER_TYPE" val="1"/>
  <p:tag name="KSO_WM_TEMPLATE_COLOR_TYPE" val="1"/>
  <p:tag name="KSO_WM_SLIDE_TYPE" val="text"/>
  <p:tag name="KSO_WM_SLIDE_SUBTYPE" val="picTxt"/>
  <p:tag name="KSO_WM_SLIDE_ITEM_CNT" val="0"/>
  <p:tag name="KSO_WM_SLIDE_INDEX" val="19"/>
  <p:tag name="KSO_WM_SLIDE_SIZE" val="960*491"/>
  <p:tag name="KSO_WM_SLIDE_POSITION" val="0*0"/>
  <p:tag name="KSO_WM_TAG_VERSION" val="1.0"/>
  <p:tag name="KSO_WM_BEAUTIFY_FLAG" val="#wm#"/>
  <p:tag name="KSO_WM_TEMPLATE_CATEGORY" val="custom"/>
  <p:tag name="KSO_WM_TEMPLATE_INDEX" val="20204434"/>
  <p:tag name="KSO_WM_SLIDE_LAYOUT" val="d_f_i"/>
  <p:tag name="KSO_WM_SLIDE_LAYOUT_CNT" val="2_1_1"/>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UNIT_VALUE" val="1314*1314"/>
  <p:tag name="KSO_WM_UNIT_TYPE" val="d"/>
  <p:tag name="KSO_WM_UNIT_INDEX" val="1"/>
  <p:tag name="KSO_WM_UNIT_SUPPORT_UNIT_TYPE" val="[&quot;all&quot;]"/>
  <p:tag name="KSO_WM_TEMPLATE_CATEGORY" val="custom"/>
  <p:tag name="KSO_WM_TEMPLATE_INDEX" val="20204434"/>
  <p:tag name="KSO_WM_UNIT_ID" val="custom20204434_15*d*1"/>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UNIT_VALUE" val="642*1691"/>
  <p:tag name="KSO_WM_UNIT_TYPE" val="d"/>
  <p:tag name="KSO_WM_UNIT_INDEX" val="2"/>
  <p:tag name="KSO_WM_UNIT_SUPPORT_UNIT_TYPE" val="[&quot;all&quot;]"/>
  <p:tag name="KSO_WM_TEMPLATE_CATEGORY" val="custom"/>
  <p:tag name="KSO_WM_TEMPLATE_INDEX" val="20204434"/>
  <p:tag name="KSO_WM_UNIT_ID" val="custom20204434_15*d*2"/>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UNIT_VALUE" val="642*1691"/>
  <p:tag name="KSO_WM_UNIT_TYPE" val="d"/>
  <p:tag name="KSO_WM_UNIT_INDEX" val="3"/>
  <p:tag name="KSO_WM_UNIT_SUPPORT_UNIT_TYPE" val="[&quot;all&quot;]"/>
  <p:tag name="KSO_WM_TEMPLATE_CATEGORY" val="custom"/>
  <p:tag name="KSO_WM_TEMPLATE_INDEX" val="20204434"/>
  <p:tag name="KSO_WM_UNIT_ID" val="custom20204434_15*d*3"/>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UNIT_ISCONTENTSTITLE" val="0"/>
  <p:tag name="KSO_WM_UNIT_NOCLEAR" val="0"/>
  <p:tag name="KSO_WM_UNIT_VALUE" val="26"/>
  <p:tag name="KSO_WM_UNIT_TYPE" val="a"/>
  <p:tag name="KSO_WM_UNIT_INDEX" val="1"/>
  <p:tag name="KSO_WM_UNIT_BLOCK" val="0"/>
  <p:tag name="KSO_WM_TEMPLATE_CATEGORY" val="custom"/>
  <p:tag name="KSO_WM_TEMPLATE_INDEX" val="20204434"/>
  <p:tag name="KSO_WM_UNIT_ID" val="custom20204434_15*a*1"/>
  <p:tag name="KSO_WM_UNIT_PRESET_TEXT" val="Click here to add to the title"/>
</p:tagLst>
</file>

<file path=ppt/tags/tag17.xml><?xml version="1.0" encoding="utf-8"?>
<p:tagLst xmlns:p="http://schemas.openxmlformats.org/presentationml/2006/main">
  <p:tag name="KSO_WM_SLIDE_ID" val="custom20204434_15"/>
  <p:tag name="KSO_WM_TEMPLATE_SUBCATEGORY" val="0"/>
  <p:tag name="KSO_WM_TEMPLATE_MASTER_TYPE" val="1"/>
  <p:tag name="KSO_WM_TEMPLATE_COLOR_TYPE" val="1"/>
  <p:tag name="KSO_WM_SLIDE_TYPE" val="text"/>
  <p:tag name="KSO_WM_SLIDE_SUBTYPE" val="picTxt"/>
  <p:tag name="KSO_WM_SLIDE_ITEM_CNT" val="0"/>
  <p:tag name="KSO_WM_SLIDE_INDEX" val="15"/>
  <p:tag name="KSO_WM_SLIDE_SIZE" val="863*444"/>
  <p:tag name="KSO_WM_SLIDE_POSITION" val="47*47"/>
  <p:tag name="KSO_WM_TAG_VERSION" val="1.0"/>
  <p:tag name="KSO_WM_BEAUTIFY_FLAG" val="#wm#"/>
  <p:tag name="KSO_WM_TEMPLATE_CATEGORY" val="custom"/>
  <p:tag name="KSO_WM_TEMPLATE_INDEX" val="20204434"/>
  <p:tag name="KSO_WM_SLIDE_LAYOUT" val="a_d"/>
  <p:tag name="KSO_WM_SLIDE_LAYOUT_CNT" val="1_3"/>
</p:tagLst>
</file>

<file path=ppt/tags/tag18.xml><?xml version="1.0" encoding="utf-8"?>
<p:tagLst xmlns:p="http://schemas.openxmlformats.org/presentationml/2006/main">
  <p:tag name="KSO_WM_UNIT_VALUE" val="952*3384"/>
  <p:tag name="KSO_WM_UNIT_HIGHLIGHT" val="0"/>
  <p:tag name="KSO_WM_UNIT_COMPATIBLE" val="0"/>
  <p:tag name="KSO_WM_UNIT_DIAGRAM_ISNUMVISUAL" val="0"/>
  <p:tag name="KSO_WM_UNIT_DIAGRAM_ISREFERUNIT" val="0"/>
  <p:tag name="KSO_WM_UNIT_TYPE" val="d"/>
  <p:tag name="KSO_WM_UNIT_INDEX" val="1"/>
  <p:tag name="KSO_WM_UNIT_LAYERLEVEL" val="1"/>
  <p:tag name="KSO_WM_TAG_VERSION" val="1.0"/>
  <p:tag name="KSO_WM_BEAUTIFY_FLAG" val="#wm#"/>
  <p:tag name="KSO_WM_UNIT_SUPPORT_UNIT_TYPE" val="[&quot;all&quot;]"/>
  <p:tag name="KSO_WM_TEMPLATE_CATEGORY" val="custom"/>
  <p:tag name="KSO_WM_TEMPLATE_INDEX" val="20204434"/>
  <p:tag name="KSO_WM_UNIT_ID" val="custom20204434_21*d*1"/>
</p:tagLst>
</file>

<file path=ppt/tags/tag19.xml><?xml version="1.0" encoding="utf-8"?>
<p:tagLst xmlns:p="http://schemas.openxmlformats.org/presentationml/2006/main">
  <p:tag name="KSO_WM_UNIT_ISCONTENTSTITLE" val="0"/>
  <p:tag name="KSO_WM_UNIT_NOCLEAR" val="0"/>
  <p:tag name="KSO_WM_UNIT_VALUE" val="18"/>
  <p:tag name="KSO_WM_UNIT_HIGHLIGHT" val="0"/>
  <p:tag name="KSO_WM_UNIT_COMPATIBLE" val="0"/>
  <p:tag name="KSO_WM_UNIT_DIAGRAM_ISNUMVISUAL" val="0"/>
  <p:tag name="KSO_WM_UNIT_DIAGRAM_ISREFERUNIT" val="0"/>
  <p:tag name="KSO_WM_UNIT_TYPE" val="a"/>
  <p:tag name="KSO_WM_UNIT_INDEX" val="1"/>
  <p:tag name="KSO_WM_UNIT_LAYERLEVEL" val="1"/>
  <p:tag name="KSO_WM_TAG_VERSION" val="1.0"/>
  <p:tag name="KSO_WM_BEAUTIFY_FLAG" val="#wm#"/>
  <p:tag name="KSO_WM_TEMPLATE_CATEGORY" val="custom"/>
  <p:tag name="KSO_WM_TEMPLATE_INDEX" val="20204434"/>
  <p:tag name="KSO_WM_UNIT_ID" val="custom20204434_21*a*1"/>
  <p:tag name="KSO_WM_UNIT_PRESET_TEXT" val="Enter Title"/>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0.xml><?xml version="1.0" encoding="utf-8"?>
<p:tagLst xmlns:p="http://schemas.openxmlformats.org/presentationml/2006/main">
  <p:tag name="KSO_WM_UNIT_ISCONTENTSTITLE" val="0"/>
  <p:tag name="KSO_WM_UNIT_NOCLEAR" val="0"/>
  <p:tag name="KSO_WM_UNIT_VALUE" val="11"/>
  <p:tag name="KSO_WM_UNIT_HIGHLIGHT" val="0"/>
  <p:tag name="KSO_WM_UNIT_COMPATIBLE" val="0"/>
  <p:tag name="KSO_WM_UNIT_DIAGRAM_ISNUMVISUAL" val="0"/>
  <p:tag name="KSO_WM_UNIT_DIAGRAM_ISREFERUNIT" val="0"/>
  <p:tag name="KSO_WM_UNIT_TYPE" val="h_a"/>
  <p:tag name="KSO_WM_UNIT_INDEX" val="1_1"/>
  <p:tag name="KSO_WM_UNIT_LAYERLEVEL" val="1_1"/>
  <p:tag name="KSO_WM_TAG_VERSION" val="1.0"/>
  <p:tag name="KSO_WM_BEAUTIFY_FLAG" val="#wm#"/>
  <p:tag name="KSO_WM_TEMPLATE_CATEGORY" val="custom"/>
  <p:tag name="KSO_WM_TEMPLATE_INDEX" val="20204434"/>
  <p:tag name="KSO_WM_UNIT_ID" val="custom20204434_21*h_a*1_1"/>
  <p:tag name="KSO_WM_UNIT_PRESET_TEXT" val="Enter title"/>
</p:tagLst>
</file>

<file path=ppt/tags/tag21.xml><?xml version="1.0" encoding="utf-8"?>
<p:tagLst xmlns:p="http://schemas.openxmlformats.org/presentationml/2006/main">
  <p:tag name="KSO_WM_UNIT_ISCONTENTSTITLE" val="0"/>
  <p:tag name="KSO_WM_UNIT_NOCLEAR" val="0"/>
  <p:tag name="KSO_WM_UNIT_VALUE" val="11"/>
  <p:tag name="KSO_WM_UNIT_HIGHLIGHT" val="0"/>
  <p:tag name="KSO_WM_UNIT_COMPATIBLE" val="0"/>
  <p:tag name="KSO_WM_UNIT_DIAGRAM_ISNUMVISUAL" val="0"/>
  <p:tag name="KSO_WM_UNIT_DIAGRAM_ISREFERUNIT" val="0"/>
  <p:tag name="KSO_WM_UNIT_TYPE" val="h_a"/>
  <p:tag name="KSO_WM_UNIT_INDEX" val="2_1"/>
  <p:tag name="KSO_WM_UNIT_LAYERLEVEL" val="1_1"/>
  <p:tag name="KSO_WM_TAG_VERSION" val="1.0"/>
  <p:tag name="KSO_WM_BEAUTIFY_FLAG" val="#wm#"/>
  <p:tag name="KSO_WM_TEMPLATE_CATEGORY" val="custom"/>
  <p:tag name="KSO_WM_TEMPLATE_INDEX" val="20204434"/>
  <p:tag name="KSO_WM_UNIT_ID" val="custom20204434_21*h_a*2_1"/>
  <p:tag name="KSO_WM_UNIT_PRESET_TEXT" val="Enter title"/>
</p:tagLst>
</file>

<file path=ppt/tags/tag22.xml><?xml version="1.0" encoding="utf-8"?>
<p:tagLst xmlns:p="http://schemas.openxmlformats.org/presentationml/2006/main">
  <p:tag name="KSO_WM_UNIT_ISCONTENTSTITLE" val="0"/>
  <p:tag name="KSO_WM_UNIT_NOCLEAR" val="0"/>
  <p:tag name="KSO_WM_UNIT_VALUE" val="11"/>
  <p:tag name="KSO_WM_UNIT_HIGHLIGHT" val="0"/>
  <p:tag name="KSO_WM_UNIT_COMPATIBLE" val="0"/>
  <p:tag name="KSO_WM_UNIT_DIAGRAM_ISNUMVISUAL" val="0"/>
  <p:tag name="KSO_WM_UNIT_DIAGRAM_ISREFERUNIT" val="0"/>
  <p:tag name="KSO_WM_UNIT_TYPE" val="h_a"/>
  <p:tag name="KSO_WM_UNIT_INDEX" val="3_1"/>
  <p:tag name="KSO_WM_UNIT_LAYERLEVEL" val="1_1"/>
  <p:tag name="KSO_WM_TAG_VERSION" val="1.0"/>
  <p:tag name="KSO_WM_BEAUTIFY_FLAG" val="#wm#"/>
  <p:tag name="KSO_WM_TEMPLATE_CATEGORY" val="custom"/>
  <p:tag name="KSO_WM_TEMPLATE_INDEX" val="20204434"/>
  <p:tag name="KSO_WM_UNIT_ID" val="custom20204434_21*h_a*3_1"/>
  <p:tag name="KSO_WM_UNIT_PRESET_TEXT" val="Enter title"/>
</p:tagLst>
</file>

<file path=ppt/tags/tag23.xml><?xml version="1.0" encoding="utf-8"?>
<p:tagLst xmlns:p="http://schemas.openxmlformats.org/presentationml/2006/main">
  <p:tag name="KSO_WM_SLIDE_ID" val="custom20204434_21"/>
  <p:tag name="KSO_WM_TEMPLATE_SUBCATEGORY" val="0"/>
  <p:tag name="KSO_WM_TEMPLATE_MASTER_TYPE" val="1"/>
  <p:tag name="KSO_WM_TEMPLATE_COLOR_TYPE" val="1"/>
  <p:tag name="KSO_WM_SLIDE_TYPE" val="text"/>
  <p:tag name="KSO_WM_SLIDE_SUBTYPE" val="picTxt"/>
  <p:tag name="KSO_WM_SLIDE_ITEM_CNT" val="0"/>
  <p:tag name="KSO_WM_SLIDE_INDEX" val="21"/>
  <p:tag name="KSO_WM_SLIDE_SIZE" val="786.899*92.5414"/>
  <p:tag name="KSO_WM_SLIDE_POSITION" val="99.1474*364.804"/>
  <p:tag name="KSO_WM_TAG_VERSION" val="1.0"/>
  <p:tag name="KSO_WM_BEAUTIFY_FLAG" val="#wm#"/>
  <p:tag name="KSO_WM_TEMPLATE_CATEGORY" val="custom"/>
  <p:tag name="KSO_WM_TEMPLATE_INDEX" val="20204434"/>
  <p:tag name="KSO_WM_SLIDE_LAYOUT" val="a_d_k_h"/>
  <p:tag name="KSO_WM_SLIDE_LAYOUT_CNT" val="1_1_1_3"/>
</p:tagLst>
</file>

<file path=ppt/tags/tag24.xml><?xml version="1.0" encoding="utf-8"?>
<p:tagLst xmlns:p="http://schemas.openxmlformats.org/presentationml/2006/main">
  <p:tag name="KSO_WM_SLIDE_ID" val="custom20204434_40"/>
  <p:tag name="KSO_WM_TEMPLATE_SUBCATEGORY" val="0"/>
  <p:tag name="KSO_WM_TEMPLATE_MASTER_TYPE" val="1"/>
  <p:tag name="KSO_WM_TEMPLATE_COLOR_TYPE" val="1"/>
  <p:tag name="KSO_WM_SLIDE_TYPE" val="endPage"/>
  <p:tag name="KSO_WM_SLIDE_SUBTYPE" val="pureTxt"/>
  <p:tag name="KSO_WM_SLIDE_ITEM_CNT" val="0"/>
  <p:tag name="KSO_WM_SLIDE_INDEX" val="40"/>
  <p:tag name="KSO_WM_TAG_VERSION" val="1.0"/>
  <p:tag name="KSO_WM_BEAUTIFY_FLAG" val="#wm#"/>
  <p:tag name="KSO_WM_TEMPLATE_CATEGORY" val="custom"/>
  <p:tag name="KSO_WM_TEMPLATE_INDEX" val="20204434"/>
  <p:tag name="KSO_WM_SLIDE_LAYOUT" val="a_b"/>
  <p:tag name="KSO_WM_SLIDE_LAYOUT_CNT" val="1_1"/>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11*i*1"/>
  <p:tag name="KSO_WM_UNIT_LAYERLEVEL" val="1"/>
  <p:tag name="KSO_WM_TAG_VERSION" val="1.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8.xml><?xml version="1.0" encoding="utf-8"?>
<p:tagLst xmlns:p="http://schemas.openxmlformats.org/presentationml/2006/main">
  <p:tag name="KSO_WM_SLIDE_BACKGROUND_TYPE" val="topBottom"/>
  <p:tag name="KSO_WM_UNIT_SUBTYPE" val="h"/>
  <p:tag name="KSO_WM_TEMPLATE_CATEGORY" val="custom"/>
  <p:tag name="KSO_WM_TEMPLATE_INDEX" val="20204434"/>
  <p:tag name="KSO_WM_UNIT_ID" val="custom20204434_19*i*1"/>
  <p:tag name="KSO_WM_UNIT_TYPE" val="i"/>
  <p:tag name="KSO_WM_UNIT_INDEX" val="1"/>
  <p:tag name="KSO_WM_UNIT_HIGHLIGHT" val="0"/>
  <p:tag name="KSO_WM_UNIT_COMPATIBLE" val="0"/>
  <p:tag name="KSO_WM_UNIT_DIAGRAM_ISNUMVISUAL" val="0"/>
  <p:tag name="KSO_WM_UNIT_DIAGRAM_ISREFERUNIT" val="0"/>
  <p:tag name="KSO_WM_UNIT_LAYERLEVEL" val="1"/>
  <p:tag name="KSO_WM_TAG_VERSION" val="1.0"/>
  <p:tag name="KSO_WM_BEAUTIFY_FLAG" val="#wm#"/>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UNIT_PLACING_PICTURE_INFO" val="{&quot;full_picture&quot;:false,&quot;last_crop_picture&quot;:&quot;1-1&quot;,&quot;selected&quot;:&quot;1-1&quot;,&quot;spacing&quot;:6}"/>
  <p:tag name="KSO_WM_UNIT_VALUE" val="1040*1439"/>
  <p:tag name="KSO_WM_UNIT_TYPE" val="d"/>
  <p:tag name="KSO_WM_UNIT_INDEX" val="1"/>
  <p:tag name="KSO_WM_UNIT_SUPPORT_UNIT_TYPE" val="[&quot;all&quot;]"/>
  <p:tag name="KSO_WM_UNIT_BLOCK" val="0"/>
  <p:tag name="KSO_WM_UNIT_PLACING_PICTURE" val="43790.6580757176"/>
  <p:tag name="KSO_WM_TEMPLATE_CATEGORY" val="custom"/>
  <p:tag name="KSO_WM_TEMPLATE_INDEX" val="20204434"/>
  <p:tag name="KSO_WM_UNIT_ID" val="custom20204434_19*d*1"/>
</p:tagLst>
</file>

<file path=ppt/theme/theme1.xml><?xml version="1.0" encoding="utf-8"?>
<a:theme xmlns:a="http://schemas.openxmlformats.org/drawingml/2006/main" name="Blue Waves">
  <a:themeElements>
    <a:clrScheme name="Blue Waves 13">
      <a:dk1>
        <a:srgbClr val="000000"/>
      </a:dk1>
      <a:lt1>
        <a:srgbClr val="FFFFFF"/>
      </a:lt1>
      <a:dk2>
        <a:srgbClr val="000000"/>
      </a:dk2>
      <a:lt2>
        <a:srgbClr val="969696"/>
      </a:lt2>
      <a:accent1>
        <a:srgbClr val="0066CC"/>
      </a:accent1>
      <a:accent2>
        <a:srgbClr val="3399FF"/>
      </a:accent2>
      <a:accent3>
        <a:srgbClr val="FFFFFF"/>
      </a:accent3>
      <a:accent4>
        <a:srgbClr val="000000"/>
      </a:accent4>
      <a:accent5>
        <a:srgbClr val="AAB8E2"/>
      </a:accent5>
      <a:accent6>
        <a:srgbClr val="2D8AE7"/>
      </a:accent6>
      <a:hlink>
        <a:srgbClr val="CC3300"/>
      </a:hlink>
      <a:folHlink>
        <a:srgbClr val="996600"/>
      </a:folHlink>
    </a:clrScheme>
    <a:fontScheme name="Blue Waves">
      <a:majorFont>
        <a:latin typeface="Arial"/>
        <a:ea typeface="SimSun"/>
        <a:cs typeface=""/>
      </a:majorFont>
      <a:minorFont>
        <a:latin typeface="Arial"/>
        <a:ea typeface="SimSun"/>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spDef>
    <a:lnDef>
      <a:spPr bwMode="auto">
        <a:xfrm>
          <a:off x="0" y="0"/>
          <a:ext cx="1" cy="1"/>
        </a:xfrm>
        <a:custGeom>
          <a:avLst/>
          <a:gdLst/>
          <a:ahLst/>
          <a:cxnLst/>
          <a:rect l="0" t="0" r="0" b="0"/>
          <a:pathLst/>
        </a:cu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lnDef>
  </a:objectDefaults>
  <a:extraClrSchemeLst>
    <a:extraClrScheme>
      <a:clrScheme name="Blue Wave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ue Waves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ue Waves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ue Waves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ue Waves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ue Waves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ue Waves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ue Waves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ue Waves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ue Waves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ue Waves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ue Waves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Blue Waves 13">
        <a:dk1>
          <a:srgbClr val="000000"/>
        </a:dk1>
        <a:lt1>
          <a:srgbClr val="FFFFFF"/>
        </a:lt1>
        <a:dk2>
          <a:srgbClr val="000000"/>
        </a:dk2>
        <a:lt2>
          <a:srgbClr val="969696"/>
        </a:lt2>
        <a:accent1>
          <a:srgbClr val="0066CC"/>
        </a:accent1>
        <a:accent2>
          <a:srgbClr val="3399FF"/>
        </a:accent2>
        <a:accent3>
          <a:srgbClr val="FFFFFF"/>
        </a:accent3>
        <a:accent4>
          <a:srgbClr val="000000"/>
        </a:accent4>
        <a:accent5>
          <a:srgbClr val="AAB8E2"/>
        </a:accent5>
        <a:accent6>
          <a:srgbClr val="2D8AE7"/>
        </a:accent6>
        <a:hlink>
          <a:srgbClr val="CC3300"/>
        </a:hlink>
        <a:folHlink>
          <a:srgbClr val="9966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876</Words>
  <Application>WPS Presentation</Application>
  <PresentationFormat>Widescreen</PresentationFormat>
  <Paragraphs>25</Paragraphs>
  <Slides>6</Slides>
  <Notes>0</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6</vt:i4>
      </vt:variant>
    </vt:vector>
  </HeadingPairs>
  <TitlesOfParts>
    <vt:vector size="16" baseType="lpstr">
      <vt:lpstr>Arial</vt:lpstr>
      <vt:lpstr>SimSun</vt:lpstr>
      <vt:lpstr>Wingdings</vt:lpstr>
      <vt:lpstr>Calibri Light</vt:lpstr>
      <vt:lpstr>Calibri</vt:lpstr>
      <vt:lpstr>Microsoft YaHei</vt:lpstr>
      <vt:lpstr>Arial Unicode MS</vt:lpstr>
      <vt:lpstr>Segoe UI</vt:lpstr>
      <vt:lpstr>汉仪旗黑-85S</vt:lpstr>
      <vt:lpstr>Blue Waves</vt:lpstr>
      <vt:lpstr>PowerPoint 演示文稿</vt:lpstr>
      <vt:lpstr>PowerPoint 演示文稿</vt:lpstr>
      <vt:lpstr>PowerPoint 演示文稿</vt:lpstr>
      <vt:lpstr>PowerPoint 演示文稿</vt:lpstr>
      <vt:lpstr>PowerPoint 演示文稿</vt:lpstr>
      <vt:lpstr>THANKS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WPS Presentation</dc:title>
  <dc:creator/>
  <cp:lastModifiedBy>ADMIN</cp:lastModifiedBy>
  <cp:revision>2</cp:revision>
  <dcterms:created xsi:type="dcterms:W3CDTF">2022-03-18T06:13:51Z</dcterms:created>
  <dcterms:modified xsi:type="dcterms:W3CDTF">2022-03-18T06:15:33Z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E43DCDB0EF9840488F4707D9BB293422</vt:lpwstr>
  </property>
  <property fmtid="{D5CDD505-2E9C-101B-9397-08002B2CF9AE}" pid="3" name="KSOProductBuildVer">
    <vt:lpwstr>1033-11.2.0.11029</vt:lpwstr>
  </property>
</Properties>
</file>